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7" r:id="rId23"/>
    <p:sldId id="277" r:id="rId24"/>
    <p:sldId id="278" r:id="rId25"/>
    <p:sldId id="279" r:id="rId26"/>
    <p:sldId id="280" r:id="rId27"/>
    <p:sldId id="281" r:id="rId28"/>
    <p:sldId id="282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83" r:id="rId40"/>
    <p:sldId id="298" r:id="rId41"/>
    <p:sldId id="299" r:id="rId42"/>
    <p:sldId id="284" r:id="rId43"/>
    <p:sldId id="285" r:id="rId44"/>
    <p:sldId id="286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AEE58-D34C-439F-ABF3-1001260DA84E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CB6E6-7BD1-4163-B2B4-15D0D7BC4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CB6E6-7BD1-4163-B2B4-15D0D7BC43C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CB6E6-7BD1-4163-B2B4-15D0D7BC43C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5300" b="1" dirty="0" smtClean="0">
                <a:latin typeface="Preeti" pitchFamily="2" charset="0"/>
              </a:rPr>
              <a:t>g]</a:t>
            </a:r>
            <a:r>
              <a:rPr lang="en-US" sz="5300" b="1" dirty="0" err="1" smtClean="0">
                <a:latin typeface="Preeti" pitchFamily="2" charset="0"/>
              </a:rPr>
              <a:t>kfndf</a:t>
            </a:r>
            <a:r>
              <a:rPr lang="en-US" sz="5300" b="1" dirty="0" smtClean="0">
                <a:latin typeface="Preeti" pitchFamily="2" charset="0"/>
              </a:rPr>
              <a:t> </a:t>
            </a:r>
            <a:r>
              <a:rPr lang="en-US" sz="5300" b="1" dirty="0" err="1" smtClean="0">
                <a:latin typeface="Preeti" pitchFamily="2" charset="0"/>
              </a:rPr>
              <a:t>dhb</a:t>
            </a:r>
            <a:r>
              <a:rPr lang="en-US" sz="5300" b="1" dirty="0" smtClean="0">
                <a:latin typeface="Preeti" pitchFamily="2" charset="0"/>
              </a:rPr>
              <a:t>'/ ;</a:t>
            </a:r>
            <a:r>
              <a:rPr lang="en-US" sz="5300" b="1" dirty="0" err="1" smtClean="0">
                <a:latin typeface="Preeti" pitchFamily="2" charset="0"/>
              </a:rPr>
              <a:t>DalGw</a:t>
            </a:r>
            <a:r>
              <a:rPr lang="en-US" sz="5300" b="1" dirty="0" smtClean="0">
                <a:latin typeface="Preeti" pitchFamily="2" charset="0"/>
              </a:rPr>
              <a:t> </a:t>
            </a:r>
            <a:r>
              <a:rPr lang="en-US" sz="5300" b="1" dirty="0" err="1" smtClean="0">
                <a:latin typeface="Preeti" pitchFamily="2" charset="0"/>
              </a:rPr>
              <a:t>sfg"g</a:t>
            </a:r>
            <a:r>
              <a:rPr lang="en-US" sz="5300" b="1" dirty="0" smtClean="0">
                <a:latin typeface="Preeti" pitchFamily="2" charset="0"/>
              </a:rPr>
              <a:t> / ;'</a:t>
            </a:r>
            <a:r>
              <a:rPr lang="en-US" sz="5300" b="1" dirty="0" err="1" smtClean="0">
                <a:latin typeface="Preeti" pitchFamily="2" charset="0"/>
              </a:rPr>
              <a:t>wf</a:t>
            </a:r>
            <a:r>
              <a:rPr lang="en-US" sz="5300" b="1" dirty="0" smtClean="0">
                <a:latin typeface="Preeti" pitchFamily="2" charset="0"/>
              </a:rPr>
              <a:t>/</a:t>
            </a:r>
            <a:r>
              <a:rPr lang="en-US" sz="5300" b="1" dirty="0" err="1" smtClean="0">
                <a:latin typeface="Preeti" pitchFamily="2" charset="0"/>
              </a:rPr>
              <a:t>sf</a:t>
            </a:r>
            <a:r>
              <a:rPr lang="en-US" sz="5300" b="1" dirty="0" smtClean="0">
                <a:latin typeface="Preeti" pitchFamily="2" charset="0"/>
              </a:rPr>
              <a:t>] </a:t>
            </a:r>
            <a:r>
              <a:rPr lang="en-US" sz="5300" b="1" dirty="0" err="1" smtClean="0">
                <a:latin typeface="Preeti" pitchFamily="2" charset="0"/>
              </a:rPr>
              <a:t>cfjZostf</a:t>
            </a:r>
            <a:r>
              <a:rPr lang="en-US" sz="5300" b="1" dirty="0" smtClean="0">
                <a:latin typeface="Preeti" pitchFamily="2" charset="0"/>
              </a:rPr>
              <a:t> </a:t>
            </a:r>
            <a:r>
              <a:rPr lang="en-US" sz="5300" b="1" dirty="0" smtClean="0">
                <a:latin typeface="Preeti" pitchFamily="2" charset="0"/>
              </a:rPr>
              <a:t/>
            </a:r>
            <a:br>
              <a:rPr lang="en-US" sz="5300" b="1" dirty="0" smtClean="0">
                <a:latin typeface="Preeti" pitchFamily="2" charset="0"/>
              </a:rPr>
            </a:br>
            <a:r>
              <a:rPr lang="en-US" sz="5300" b="1" dirty="0" smtClean="0">
                <a:latin typeface="Preeti" pitchFamily="2" charset="0"/>
              </a:rPr>
              <a:t/>
            </a:r>
            <a:br>
              <a:rPr lang="en-US" sz="5300" b="1" dirty="0" smtClean="0">
                <a:latin typeface="Preeti" pitchFamily="2" charset="0"/>
              </a:rPr>
            </a:br>
            <a:r>
              <a:rPr lang="en-US" sz="3600" b="1" dirty="0" smtClean="0">
                <a:latin typeface="Preeti" pitchFamily="2" charset="0"/>
              </a:rPr>
              <a:t>of]u]</a:t>
            </a:r>
            <a:r>
              <a:rPr lang="en-US" sz="3600" b="1" dirty="0" err="1" smtClean="0">
                <a:latin typeface="Preeti" pitchFamily="2" charset="0"/>
              </a:rPr>
              <a:t>Gb</a:t>
            </a:r>
            <a:r>
              <a:rPr lang="en-US" sz="3600" b="1" dirty="0" smtClean="0">
                <a:latin typeface="Preeti" pitchFamily="2" charset="0"/>
              </a:rPr>
              <a:t>| </a:t>
            </a:r>
            <a:r>
              <a:rPr lang="en-US" sz="3600" b="1" dirty="0" err="1" smtClean="0">
                <a:latin typeface="Preeti" pitchFamily="2" charset="0"/>
              </a:rPr>
              <a:t>s'df</a:t>
            </a:r>
            <a:r>
              <a:rPr lang="en-US" sz="3600" b="1" dirty="0" smtClean="0">
                <a:latin typeface="Preeti" pitchFamily="2" charset="0"/>
              </a:rPr>
              <a:t>/ </a:t>
            </a:r>
            <a:r>
              <a:rPr lang="en-US" sz="3600" b="1" dirty="0" err="1" smtClean="0">
                <a:latin typeface="Preeti" pitchFamily="2" charset="0"/>
              </a:rPr>
              <a:t>s'jF</a:t>
            </a:r>
            <a:r>
              <a:rPr lang="en-US" sz="3600" b="1" dirty="0" smtClean="0">
                <a:latin typeface="Preeti" pitchFamily="2" charset="0"/>
              </a:rPr>
              <a:t>/</a:t>
            </a:r>
            <a:br>
              <a:rPr lang="en-US" sz="3600" b="1" dirty="0" smtClean="0">
                <a:latin typeface="Preeti" pitchFamily="2" charset="0"/>
              </a:rPr>
            </a:br>
            <a:r>
              <a:rPr lang="en-US" sz="3600" b="1" dirty="0" err="1" smtClean="0">
                <a:latin typeface="Preeti" pitchFamily="2" charset="0"/>
              </a:rPr>
              <a:t>dxf;lrj,g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kfn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ljlQo</a:t>
            </a:r>
            <a:r>
              <a:rPr lang="en-US" sz="3600" b="1" dirty="0" smtClean="0">
                <a:latin typeface="Preeti" pitchFamily="2" charset="0"/>
              </a:rPr>
              <a:t> ;+:</a:t>
            </a:r>
            <a:r>
              <a:rPr lang="en-US" sz="3600" b="1" dirty="0" err="1" smtClean="0">
                <a:latin typeface="Preeti" pitchFamily="2" charset="0"/>
              </a:rPr>
              <a:t>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sd</a:t>
            </a:r>
            <a:r>
              <a:rPr lang="en-US" sz="3600" b="1" dirty="0" smtClean="0">
                <a:latin typeface="Preeti" pitchFamily="2" charset="0"/>
              </a:rPr>
              <a:t>{</a:t>
            </a:r>
            <a:r>
              <a:rPr lang="en-US" sz="3600" b="1" dirty="0" err="1" smtClean="0">
                <a:latin typeface="Preeti" pitchFamily="2" charset="0"/>
              </a:rPr>
              <a:t>rf</a:t>
            </a:r>
            <a:r>
              <a:rPr lang="en-US" sz="3600" b="1" dirty="0" smtClean="0">
                <a:latin typeface="Preeti" pitchFamily="2" charset="0"/>
              </a:rPr>
              <a:t>/L ;+3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r>
              <a:rPr lang="en-US" dirty="0" smtClean="0">
                <a:latin typeface="Preeti" pitchFamily="2" charset="0"/>
              </a:rPr>
              <a:t>              </a:t>
            </a:r>
            <a:br>
              <a:rPr lang="en-US" dirty="0" smtClean="0">
                <a:latin typeface="Preeti" pitchFamily="2" charset="0"/>
              </a:rPr>
            </a:br>
            <a:r>
              <a:rPr lang="en-US" b="1" dirty="0" smtClean="0">
                <a:latin typeface="Preeti" pitchFamily="2" charset="0"/>
              </a:rPr>
              <a:t>         </a:t>
            </a:r>
            <a:r>
              <a:rPr lang="en-US" sz="3600" b="1" dirty="0" err="1" smtClean="0">
                <a:latin typeface="Preeti" pitchFamily="2" charset="0"/>
              </a:rPr>
              <a:t>l6sfWjh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v8</a:t>
            </a:r>
            <a:r>
              <a:rPr lang="en-US" sz="3600" b="1" dirty="0" smtClean="0">
                <a:latin typeface="Preeti" pitchFamily="2" charset="0"/>
              </a:rPr>
              <a:t>\</a:t>
            </a:r>
            <a:r>
              <a:rPr lang="en-US" sz="3600" b="1" dirty="0" err="1" smtClean="0">
                <a:latin typeface="Preeti" pitchFamily="2" charset="0"/>
              </a:rPr>
              <a:t>sf</a:t>
            </a:r>
            <a:r>
              <a:rPr lang="en-US" sz="3600" b="1" dirty="0" smtClean="0">
                <a:latin typeface="Preeti" pitchFamily="2" charset="0"/>
              </a:rPr>
              <a:t/>
            </a:r>
            <a:br>
              <a:rPr lang="en-US" sz="3600" b="1" dirty="0" smtClean="0">
                <a:latin typeface="Preeti" pitchFamily="2" charset="0"/>
              </a:rPr>
            </a:b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clwjQmf</a:t>
            </a:r>
            <a:r>
              <a:rPr lang="en-US" sz="3600" b="1" dirty="0" smtClean="0">
                <a:latin typeface="Preeti" pitchFamily="2" charset="0"/>
              </a:rPr>
              <a:t> M </a:t>
            </a:r>
            <a:r>
              <a:rPr lang="en-US" sz="3600" b="1" dirty="0" smtClean="0">
                <a:latin typeface="Preeti" pitchFamily="2" charset="0"/>
              </a:rPr>
              <a:t>-</a:t>
            </a:r>
            <a:r>
              <a:rPr lang="en-US" sz="3600" b="1" dirty="0" err="1" smtClean="0">
                <a:latin typeface="Preeti" pitchFamily="2" charset="0"/>
              </a:rPr>
              <a:t>Pn</a:t>
            </a:r>
            <a:r>
              <a:rPr lang="en-US" sz="3600" b="1" dirty="0" smtClean="0">
                <a:latin typeface="Preeti" pitchFamily="2" charset="0"/>
              </a:rPr>
              <a:t>=</a:t>
            </a:r>
            <a:r>
              <a:rPr lang="en-US" sz="3600" b="1" dirty="0" err="1" smtClean="0">
                <a:latin typeface="Preeti" pitchFamily="2" charset="0"/>
              </a:rPr>
              <a:t>Pn</a:t>
            </a:r>
            <a:r>
              <a:rPr lang="en-US" sz="3600" b="1" dirty="0" smtClean="0">
                <a:latin typeface="Preeti" pitchFamily="2" charset="0"/>
              </a:rPr>
              <a:t>=Pd, </a:t>
            </a:r>
            <a:r>
              <a:rPr lang="en-US" sz="3600" b="1" dirty="0" err="1" smtClean="0">
                <a:latin typeface="Preeti" pitchFamily="2" charset="0"/>
              </a:rPr>
              <a:t>cGt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fli</a:t>
            </a:r>
            <a:r>
              <a:rPr lang="en-US" sz="3600" b="1" dirty="0" smtClean="0">
                <a:latin typeface="Preeti" pitchFamily="2" charset="0"/>
              </a:rPr>
              <a:t>{</a:t>
            </a:r>
            <a:r>
              <a:rPr lang="en-US" sz="3600" b="1" dirty="0" err="1" smtClean="0">
                <a:latin typeface="Preeti" pitchFamily="2" charset="0"/>
              </a:rPr>
              <a:t>6«o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sfg"g</a:t>
            </a:r>
            <a:r>
              <a:rPr lang="en-US" sz="3600" b="1" dirty="0" smtClean="0">
                <a:latin typeface="Preeti" pitchFamily="2" charset="0"/>
              </a:rPr>
              <a:t>_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d'n'sL</a:t>
            </a:r>
            <a:r>
              <a:rPr lang="en-US" b="1" dirty="0" smtClean="0">
                <a:latin typeface="Preeti" pitchFamily="2" charset="0"/>
              </a:rPr>
              <a:t> P]g @)@)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s;}n] s;}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gLhsf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d+h</a:t>
            </a:r>
            <a:r>
              <a:rPr lang="en-US" b="1" dirty="0" smtClean="0">
                <a:latin typeface="Preeti" pitchFamily="2" charset="0"/>
              </a:rPr>
              <a:t>'/L a]u/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x'Fb</a:t>
            </a:r>
            <a:r>
              <a:rPr lang="en-US" b="1" dirty="0" smtClean="0">
                <a:latin typeface="Preeti" pitchFamily="2" charset="0"/>
              </a:rPr>
              <a:t>}g .</a:t>
            </a:r>
          </a:p>
          <a:p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b'j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kIfsf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d+h</a:t>
            </a:r>
            <a:r>
              <a:rPr lang="en-US" b="1" dirty="0" smtClean="0">
                <a:latin typeface="Preeti" pitchFamily="2" charset="0"/>
              </a:rPr>
              <a:t>'/L </a:t>
            </a:r>
            <a:r>
              <a:rPr lang="en-US" b="1" dirty="0" err="1" smtClean="0">
                <a:latin typeface="Preeti" pitchFamily="2" charset="0"/>
              </a:rPr>
              <a:t>cg';f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Hofnf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lbg'kb</a:t>
            </a:r>
            <a:r>
              <a:rPr lang="en-US" b="1" dirty="0" smtClean="0">
                <a:latin typeface="Preeti" pitchFamily="2" charset="0"/>
              </a:rPr>
              <a:t>{5 .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]{n] </a:t>
            </a:r>
            <a:r>
              <a:rPr lang="en-US" b="1" dirty="0" err="1" smtClean="0">
                <a:latin typeface="Preeti" pitchFamily="2" charset="0"/>
              </a:rPr>
              <a:t>dfgl;a</a:t>
            </a: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lagf</a:t>
            </a:r>
            <a:r>
              <a:rPr lang="en-US" b="1" dirty="0" smtClean="0">
                <a:latin typeface="Preeti" pitchFamily="2" charset="0"/>
              </a:rPr>
              <a:t> lard}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5f</a:t>
            </a:r>
            <a:r>
              <a:rPr lang="en-US" b="1" dirty="0" smtClean="0">
                <a:latin typeface="Preeti" pitchFamily="2" charset="0"/>
              </a:rPr>
              <a:t>]8\g' </a:t>
            </a:r>
            <a:r>
              <a:rPr lang="en-US" b="1" dirty="0" err="1" smtClean="0">
                <a:latin typeface="Preeti" pitchFamily="2" charset="0"/>
              </a:rPr>
              <a:t>x'Fb</a:t>
            </a:r>
            <a:r>
              <a:rPr lang="en-US" b="1" dirty="0" smtClean="0">
                <a:latin typeface="Preeti" pitchFamily="2" charset="0"/>
              </a:rPr>
              <a:t>}g .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]n] </a:t>
            </a:r>
            <a:r>
              <a:rPr lang="en-US" b="1" dirty="0" err="1" smtClean="0">
                <a:latin typeface="Preeti" pitchFamily="2" charset="0"/>
              </a:rPr>
              <a:t>cf–cfkm</a:t>
            </a:r>
            <a:r>
              <a:rPr lang="en-US" b="1" dirty="0" smtClean="0">
                <a:latin typeface="Preeti" pitchFamily="2" charset="0"/>
              </a:rPr>
              <a:t>\</a:t>
            </a:r>
            <a:r>
              <a:rPr lang="en-US" b="1" dirty="0" err="1" smtClean="0">
                <a:latin typeface="Preeti" pitchFamily="2" charset="0"/>
              </a:rPr>
              <a:t>gf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zt</a:t>
            </a:r>
            <a:r>
              <a:rPr lang="en-US" b="1" dirty="0" smtClean="0">
                <a:latin typeface="Preeti" pitchFamily="2" charset="0"/>
              </a:rPr>
              <a:t>{ k"/f </a:t>
            </a:r>
            <a:r>
              <a:rPr lang="en-US" b="1" dirty="0" err="1" smtClean="0">
                <a:latin typeface="Preeti" pitchFamily="2" charset="0"/>
              </a:rPr>
              <a:t>gu</a:t>
            </a:r>
            <a:r>
              <a:rPr lang="en-US" b="1" dirty="0" smtClean="0">
                <a:latin typeface="Preeti" pitchFamily="2" charset="0"/>
              </a:rPr>
              <a:t>/] #%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leq</a:t>
            </a:r>
            <a:r>
              <a:rPr lang="en-US" b="1" dirty="0" smtClean="0">
                <a:latin typeface="Preeti" pitchFamily="2" charset="0"/>
              </a:rPr>
              <a:t> ph'/L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.</a:t>
            </a:r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reeti" pitchFamily="2" charset="0"/>
              </a:rPr>
              <a:t>g]</a:t>
            </a:r>
            <a:r>
              <a:rPr lang="en-US" dirty="0" err="1" smtClean="0">
                <a:latin typeface="Preeti" pitchFamily="2" charset="0"/>
              </a:rPr>
              <a:t>kfnndf</a:t>
            </a:r>
            <a:r>
              <a:rPr lang="en-US" dirty="0" smtClean="0">
                <a:latin typeface="Preeti" pitchFamily="2" charset="0"/>
              </a:rPr>
              <a:t> &gt;d If]q ;+u ;</a:t>
            </a:r>
            <a:r>
              <a:rPr lang="en-US" dirty="0" err="1" smtClean="0">
                <a:latin typeface="Preeti" pitchFamily="2" charset="0"/>
              </a:rPr>
              <a:t>DalGwt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lgDg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sfg"gx</a:t>
            </a:r>
            <a:r>
              <a:rPr lang="en-US" dirty="0" smtClean="0">
                <a:latin typeface="Preeti" pitchFamily="2" charset="0"/>
              </a:rPr>
              <a:t>?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Preeti" pitchFamily="2" charset="0"/>
              </a:rPr>
              <a:t>&gt;d P]g @)$*</a:t>
            </a:r>
          </a:p>
          <a:p>
            <a:r>
              <a:rPr lang="en-US" sz="2400" b="1" dirty="0" smtClean="0">
                <a:latin typeface="Preeti" pitchFamily="2" charset="0"/>
              </a:rPr>
              <a:t>&gt;d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@)%)</a:t>
            </a:r>
          </a:p>
          <a:p>
            <a:r>
              <a:rPr lang="en-US" sz="2400" b="1" dirty="0" err="1" smtClean="0">
                <a:latin typeface="Preeti" pitchFamily="2" charset="0"/>
              </a:rPr>
              <a:t>lrofaufg</a:t>
            </a:r>
            <a:r>
              <a:rPr lang="en-US" sz="2400" b="1" dirty="0" smtClean="0">
                <a:latin typeface="Preeti" pitchFamily="2" charset="0"/>
              </a:rPr>
              <a:t> ;</a:t>
            </a:r>
            <a:r>
              <a:rPr lang="en-US" sz="2400" b="1" dirty="0" err="1" smtClean="0">
                <a:latin typeface="Preeti" pitchFamily="2" charset="0"/>
              </a:rPr>
              <a:t>DAfGwL</a:t>
            </a:r>
            <a:r>
              <a:rPr lang="en-US" sz="2400" b="1" dirty="0" smtClean="0">
                <a:latin typeface="Preeti" pitchFamily="2" charset="0"/>
              </a:rPr>
              <a:t> &gt;d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@)%)</a:t>
            </a:r>
          </a:p>
          <a:p>
            <a:r>
              <a:rPr lang="en-US" sz="2400" b="1" dirty="0" smtClean="0">
                <a:latin typeface="Preeti" pitchFamily="2" charset="0"/>
              </a:rPr>
              <a:t>&gt;d </a:t>
            </a:r>
            <a:r>
              <a:rPr lang="en-US" sz="2400" b="1" dirty="0" err="1" smtClean="0">
                <a:latin typeface="Preeti" pitchFamily="2" charset="0"/>
              </a:rPr>
              <a:t>cbfnt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lalw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@)%@</a:t>
            </a:r>
          </a:p>
          <a:p>
            <a:r>
              <a:rPr lang="en-US" sz="2400" b="1" dirty="0" smtClean="0">
                <a:latin typeface="Preeti" pitchFamily="2" charset="0"/>
              </a:rPr>
              <a:t>&gt;d </a:t>
            </a:r>
            <a:r>
              <a:rPr lang="en-US" sz="2400" b="1" dirty="0" err="1" smtClean="0">
                <a:latin typeface="Preeti" pitchFamily="2" charset="0"/>
              </a:rPr>
              <a:t>hLlj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kqsf</a:t>
            </a:r>
            <a:r>
              <a:rPr lang="en-US" sz="2400" b="1" dirty="0" smtClean="0">
                <a:latin typeface="Preeti" pitchFamily="2" charset="0"/>
              </a:rPr>
              <a:t>/ ;</a:t>
            </a:r>
            <a:r>
              <a:rPr lang="en-US" sz="2400" b="1" dirty="0" err="1" smtClean="0">
                <a:latin typeface="Preeti" pitchFamily="2" charset="0"/>
              </a:rPr>
              <a:t>DaGwL</a:t>
            </a:r>
            <a:r>
              <a:rPr lang="en-US" sz="2400" b="1" dirty="0" smtClean="0">
                <a:latin typeface="Preeti" pitchFamily="2" charset="0"/>
              </a:rPr>
              <a:t> P]g @)%!</a:t>
            </a:r>
          </a:p>
          <a:p>
            <a:r>
              <a:rPr lang="en-US" sz="2400" b="1" dirty="0" smtClean="0">
                <a:latin typeface="Preeti" pitchFamily="2" charset="0"/>
              </a:rPr>
              <a:t>&gt;d </a:t>
            </a:r>
            <a:r>
              <a:rPr lang="en-US" sz="2400" b="1" dirty="0" err="1" smtClean="0">
                <a:latin typeface="Preeti" pitchFamily="2" charset="0"/>
              </a:rPr>
              <a:t>hLlj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kqsf</a:t>
            </a:r>
            <a:r>
              <a:rPr lang="en-US" sz="2400" b="1" dirty="0" smtClean="0">
                <a:latin typeface="Preeti" pitchFamily="2" charset="0"/>
              </a:rPr>
              <a:t>/ ;</a:t>
            </a:r>
            <a:r>
              <a:rPr lang="en-US" sz="2400" b="1" dirty="0" err="1" smtClean="0">
                <a:latin typeface="Preeti" pitchFamily="2" charset="0"/>
              </a:rPr>
              <a:t>DaGwL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@)%#</a:t>
            </a:r>
          </a:p>
          <a:p>
            <a:r>
              <a:rPr lang="en-US" sz="2400" b="1" dirty="0" err="1" smtClean="0">
                <a:latin typeface="Preeti" pitchFamily="2" charset="0"/>
              </a:rPr>
              <a:t>afnaflnsf</a:t>
            </a:r>
            <a:r>
              <a:rPr lang="en-US" sz="2400" b="1" dirty="0" smtClean="0">
                <a:latin typeface="Preeti" pitchFamily="2" charset="0"/>
              </a:rPr>
              <a:t> ;</a:t>
            </a:r>
            <a:r>
              <a:rPr lang="en-US" sz="2400" b="1" dirty="0" err="1" smtClean="0">
                <a:latin typeface="Preeti" pitchFamily="2" charset="0"/>
              </a:rPr>
              <a:t>DaGwL</a:t>
            </a:r>
            <a:r>
              <a:rPr lang="en-US" sz="2400" b="1" dirty="0" smtClean="0">
                <a:latin typeface="Preeti" pitchFamily="2" charset="0"/>
              </a:rPr>
              <a:t> P]g @)$*</a:t>
            </a:r>
          </a:p>
          <a:p>
            <a:r>
              <a:rPr lang="en-US" sz="2400" b="1" dirty="0" err="1" smtClean="0">
                <a:latin typeface="Preeti" pitchFamily="2" charset="0"/>
              </a:rPr>
              <a:t>afn</a:t>
            </a:r>
            <a:r>
              <a:rPr lang="en-US" sz="2400" b="1" dirty="0" smtClean="0">
                <a:latin typeface="Preeti" pitchFamily="2" charset="0"/>
              </a:rPr>
              <a:t> &gt;d </a:t>
            </a:r>
            <a:r>
              <a:rPr lang="en-US" sz="2400" b="1" dirty="0" err="1" smtClean="0">
                <a:latin typeface="Preeti" pitchFamily="2" charset="0"/>
              </a:rPr>
              <a:t>lgif</a:t>
            </a:r>
            <a:r>
              <a:rPr lang="en-US" sz="2400" b="1" dirty="0" smtClean="0">
                <a:latin typeface="Preeti" pitchFamily="2" charset="0"/>
              </a:rPr>
              <a:t>]w / </a:t>
            </a:r>
            <a:r>
              <a:rPr lang="en-US" sz="2400" b="1" dirty="0" err="1" smtClean="0">
                <a:latin typeface="Preeti" pitchFamily="2" charset="0"/>
              </a:rPr>
              <a:t>lgoldt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@)^@</a:t>
            </a:r>
          </a:p>
          <a:p>
            <a:r>
              <a:rPr lang="en-US" sz="2400" b="1" dirty="0" err="1" smtClean="0">
                <a:latin typeface="Preeti" pitchFamily="2" charset="0"/>
              </a:rPr>
              <a:t>sd</a:t>
            </a:r>
            <a:r>
              <a:rPr lang="en-US" sz="2400" b="1" dirty="0" smtClean="0">
                <a:latin typeface="Preeti" pitchFamily="2" charset="0"/>
              </a:rPr>
              <a:t>}of &gt;d </a:t>
            </a:r>
            <a:r>
              <a:rPr lang="en-US" sz="2400" b="1" dirty="0" err="1" smtClean="0">
                <a:latin typeface="Preeti" pitchFamily="2" charset="0"/>
              </a:rPr>
              <a:t>lgif</a:t>
            </a:r>
            <a:r>
              <a:rPr lang="en-US" sz="2400" b="1" dirty="0" smtClean="0">
                <a:latin typeface="Preeti" pitchFamily="2" charset="0"/>
              </a:rPr>
              <a:t>]w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;</a:t>
            </a:r>
            <a:r>
              <a:rPr lang="en-US" sz="2400" b="1" dirty="0" err="1" smtClean="0">
                <a:latin typeface="Preeti" pitchFamily="2" charset="0"/>
              </a:rPr>
              <a:t>DaGwL</a:t>
            </a:r>
            <a:r>
              <a:rPr lang="en-US" sz="2400" b="1" dirty="0" smtClean="0">
                <a:latin typeface="Preeti" pitchFamily="2" charset="0"/>
              </a:rPr>
              <a:t> P]g @)%*</a:t>
            </a:r>
          </a:p>
          <a:p>
            <a:r>
              <a:rPr lang="en-US" sz="2400" b="1" dirty="0" err="1" smtClean="0">
                <a:latin typeface="Preeti" pitchFamily="2" charset="0"/>
              </a:rPr>
              <a:t>afn</a:t>
            </a:r>
            <a:r>
              <a:rPr lang="en-US" sz="2400" b="1" dirty="0" smtClean="0">
                <a:latin typeface="Preeti" pitchFamily="2" charset="0"/>
              </a:rPr>
              <a:t> &gt;d </a:t>
            </a:r>
            <a:r>
              <a:rPr lang="en-US" sz="2400" b="1" dirty="0" err="1" smtClean="0">
                <a:latin typeface="Preeti" pitchFamily="2" charset="0"/>
              </a:rPr>
              <a:t>lgif</a:t>
            </a:r>
            <a:r>
              <a:rPr lang="en-US" sz="2400" b="1" dirty="0" smtClean="0">
                <a:latin typeface="Preeti" pitchFamily="2" charset="0"/>
              </a:rPr>
              <a:t>]w / </a:t>
            </a:r>
            <a:r>
              <a:rPr lang="en-US" sz="2400" b="1" dirty="0" err="1" smtClean="0">
                <a:latin typeface="Preeti" pitchFamily="2" charset="0"/>
              </a:rPr>
              <a:t>lgoldt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P]g @)%^</a:t>
            </a:r>
          </a:p>
          <a:p>
            <a:r>
              <a:rPr lang="en-US" sz="2400" b="1" dirty="0" err="1" smtClean="0">
                <a:latin typeface="Preeti" pitchFamily="2" charset="0"/>
              </a:rPr>
              <a:t>6«fen</a:t>
            </a:r>
            <a:r>
              <a:rPr lang="en-US" sz="2400" b="1" dirty="0" smtClean="0">
                <a:latin typeface="Preeti" pitchFamily="2" charset="0"/>
              </a:rPr>
              <a:t> / 6«]</a:t>
            </a:r>
            <a:r>
              <a:rPr lang="en-US" sz="2400" b="1" dirty="0" err="1" smtClean="0">
                <a:latin typeface="Preeti" pitchFamily="2" charset="0"/>
              </a:rPr>
              <a:t>ls</a:t>
            </a:r>
            <a:r>
              <a:rPr lang="en-US" sz="2400" b="1" dirty="0" smtClean="0">
                <a:latin typeface="Preeti" pitchFamily="2" charset="0"/>
              </a:rPr>
              <a:t>ª P]h]</a:t>
            </a:r>
            <a:r>
              <a:rPr lang="en-US" sz="2400" b="1" dirty="0" err="1" smtClean="0">
                <a:latin typeface="Preeti" pitchFamily="2" charset="0"/>
              </a:rPr>
              <a:t>G;L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@)^@</a:t>
            </a:r>
          </a:p>
          <a:p>
            <a:r>
              <a:rPr lang="en-US" sz="2400" b="1" dirty="0" err="1" smtClean="0">
                <a:latin typeface="Preeti" pitchFamily="2" charset="0"/>
              </a:rPr>
              <a:t>kbofqf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hnofqf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lgodfjnL</a:t>
            </a:r>
            <a:r>
              <a:rPr lang="en-US" sz="2400" b="1" dirty="0" smtClean="0">
                <a:latin typeface="Preeti" pitchFamily="2" charset="0"/>
              </a:rPr>
              <a:t> @)$!</a:t>
            </a:r>
            <a:endParaRPr lang="en-US" sz="2400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g]</a:t>
            </a:r>
            <a:r>
              <a:rPr lang="en-US" b="1" dirty="0" err="1" smtClean="0">
                <a:latin typeface="Preeti" pitchFamily="2" charset="0"/>
              </a:rPr>
              <a:t>kfnsf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cGtl</a:t>
            </a:r>
            <a:r>
              <a:rPr lang="en-US" b="1" dirty="0" smtClean="0">
                <a:latin typeface="Preeti" pitchFamily="2" charset="0"/>
              </a:rPr>
              <a:t>/d ;+</a:t>
            </a:r>
            <a:r>
              <a:rPr lang="en-US" b="1" dirty="0" err="1" smtClean="0">
                <a:latin typeface="Preeti" pitchFamily="2" charset="0"/>
              </a:rPr>
              <a:t>ljwfg</a:t>
            </a:r>
            <a:r>
              <a:rPr lang="en-US" b="1" dirty="0" smtClean="0">
                <a:latin typeface="Preeti" pitchFamily="2" charset="0"/>
              </a:rPr>
              <a:t> @)^#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r>
              <a:rPr lang="en-US" b="1" dirty="0" smtClean="0">
                <a:latin typeface="Preeti" pitchFamily="2" charset="0"/>
              </a:rPr>
              <a:t>&gt;d ;</a:t>
            </a:r>
            <a:r>
              <a:rPr lang="en-US" b="1" dirty="0" err="1" smtClean="0">
                <a:latin typeface="Preeti" pitchFamily="2" charset="0"/>
              </a:rPr>
              <a:t>DaGwLxs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Preeti" pitchFamily="2" charset="0"/>
              </a:rPr>
              <a:t>k|To</a:t>
            </a:r>
            <a:r>
              <a:rPr lang="en-US" b="1" dirty="0" smtClean="0">
                <a:latin typeface="Preeti" pitchFamily="2" charset="0"/>
              </a:rPr>
              <a:t>]s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/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Lx?nfO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plrt</a:t>
            </a:r>
            <a:r>
              <a:rPr lang="en-US" b="1" dirty="0" smtClean="0">
                <a:latin typeface="Preeti" pitchFamily="2" charset="0"/>
              </a:rPr>
              <a:t> &gt;d </a:t>
            </a:r>
            <a:r>
              <a:rPr lang="en-US" b="1" dirty="0" err="1" smtClean="0">
                <a:latin typeface="Preeti" pitchFamily="2" charset="0"/>
              </a:rPr>
              <a:t>cEof;sf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xs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]5 .</a:t>
            </a:r>
            <a:r>
              <a:rPr lang="en-US" b="1" dirty="0" err="1" smtClean="0">
                <a:latin typeface="Preeti" pitchFamily="2" charset="0"/>
              </a:rPr>
              <a:t>wf</a:t>
            </a:r>
            <a:r>
              <a:rPr lang="en-US" b="1" dirty="0" smtClean="0">
                <a:latin typeface="Preeti" pitchFamily="2" charset="0"/>
              </a:rPr>
              <a:t>/f #)-!_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sfg"gdf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adf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lhd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k|To</a:t>
            </a:r>
            <a:r>
              <a:rPr lang="en-US" b="1" dirty="0" smtClean="0">
                <a:latin typeface="Preeti" pitchFamily="2" charset="0"/>
              </a:rPr>
              <a:t>]s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/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cf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cfˆgf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lxt</a:t>
            </a:r>
            <a:r>
              <a:rPr lang="en-US" b="1" dirty="0" smtClean="0">
                <a:latin typeface="Preeti" pitchFamily="2" charset="0"/>
              </a:rPr>
              <a:t> /</a:t>
            </a:r>
            <a:r>
              <a:rPr lang="en-US" b="1" dirty="0" err="1" smtClean="0">
                <a:latin typeface="Preeti" pitchFamily="2" charset="0"/>
              </a:rPr>
              <a:t>Iffsf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lglDt</a:t>
            </a:r>
            <a:r>
              <a:rPr lang="en-US" b="1" dirty="0" smtClean="0">
                <a:latin typeface="Preeti" pitchFamily="2" charset="0"/>
              </a:rPr>
              <a:t> 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vf</a:t>
            </a:r>
            <a:r>
              <a:rPr lang="en-US" b="1" dirty="0" smtClean="0">
                <a:latin typeface="Preeti" pitchFamily="2" charset="0"/>
              </a:rPr>
              <a:t>]Ng], ;+</a:t>
            </a:r>
            <a:r>
              <a:rPr lang="en-US" b="1" dirty="0" err="1" smtClean="0">
                <a:latin typeface="Preeti" pitchFamily="2" charset="0"/>
              </a:rPr>
              <a:t>ul7t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], / ;</a:t>
            </a:r>
            <a:r>
              <a:rPr lang="en-US" b="1" dirty="0" err="1" smtClean="0">
                <a:latin typeface="Preeti" pitchFamily="2" charset="0"/>
              </a:rPr>
              <a:t>fd'lxs</a:t>
            </a:r>
            <a:r>
              <a:rPr lang="en-US" b="1" dirty="0" smtClean="0">
                <a:latin typeface="Preeti" pitchFamily="2" charset="0"/>
              </a:rPr>
              <a:t> ;f}</a:t>
            </a:r>
            <a:r>
              <a:rPr lang="en-US" b="1" dirty="0" err="1" smtClean="0">
                <a:latin typeface="Preeti" pitchFamily="2" charset="0"/>
              </a:rPr>
              <a:t>bfjflh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xs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wf</a:t>
            </a:r>
            <a:r>
              <a:rPr lang="en-US" b="1" dirty="0" smtClean="0">
                <a:latin typeface="Preeti" pitchFamily="2" charset="0"/>
              </a:rPr>
              <a:t>/f #) -@_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&gt;d P]g, @)$*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-s _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/L / ;]</a:t>
            </a:r>
            <a:r>
              <a:rPr lang="en-US" b="1" dirty="0" err="1" smtClean="0">
                <a:latin typeface="Preeti" pitchFamily="2" charset="0"/>
              </a:rPr>
              <a:t>jfsf</a:t>
            </a:r>
            <a:r>
              <a:rPr lang="en-US" b="1" dirty="0" smtClean="0">
                <a:latin typeface="Preeti" pitchFamily="2" charset="0"/>
              </a:rPr>
              <a:t>] ;'/</a:t>
            </a:r>
            <a:r>
              <a:rPr lang="en-US" b="1" dirty="0" err="1" smtClean="0">
                <a:latin typeface="Preeti" pitchFamily="2" charset="0"/>
              </a:rPr>
              <a:t>Iff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lgo'lQm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</a:t>
            </a:r>
            <a:r>
              <a:rPr lang="en-US" b="1" dirty="0" err="1" smtClean="0">
                <a:latin typeface="Preeti" pitchFamily="2" charset="0"/>
              </a:rPr>
              <a:t>kbf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lj1fkg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'{kg]{ / </a:t>
            </a:r>
            <a:r>
              <a:rPr lang="en-US" b="1" dirty="0" err="1" smtClean="0">
                <a:latin typeface="Preeti" pitchFamily="2" charset="0"/>
              </a:rPr>
              <a:t>lgo'lQm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kq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lbO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' kg]{ .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</a:t>
            </a:r>
            <a:r>
              <a:rPr lang="en-US" b="1" dirty="0" err="1" smtClean="0">
                <a:latin typeface="Preeti" pitchFamily="2" charset="0"/>
              </a:rPr>
              <a:t>lgo'lQmkqdf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kb,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, ;]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zt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pNn</a:t>
            </a:r>
            <a:r>
              <a:rPr lang="en-US" b="1" dirty="0" smtClean="0">
                <a:latin typeface="Preeti" pitchFamily="2" charset="0"/>
              </a:rPr>
              <a:t>]v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'{kg]{ .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Ps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Dd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If0f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sfndf</a:t>
            </a:r>
            <a:r>
              <a:rPr lang="en-US" b="1" dirty="0" smtClean="0">
                <a:latin typeface="Preeti" pitchFamily="2" charset="0"/>
              </a:rPr>
              <a:t> /x]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LnfO</a:t>
            </a:r>
            <a:r>
              <a:rPr lang="en-US" b="1" dirty="0" smtClean="0">
                <a:latin typeface="Preeti" pitchFamily="2" charset="0"/>
              </a:rPr>
              <a:t>{ :</a:t>
            </a:r>
            <a:r>
              <a:rPr lang="en-US" b="1" dirty="0" err="1" smtClean="0">
                <a:latin typeface="Preeti" pitchFamily="2" charset="0"/>
              </a:rPr>
              <a:t>yfO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lgo'lQm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kq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' kg]{ . </a:t>
            </a:r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;do ;</a:t>
            </a:r>
            <a:r>
              <a:rPr lang="en-US" b="1" dirty="0" err="1" smtClean="0">
                <a:latin typeface="Preeti" pitchFamily="2" charset="0"/>
              </a:rPr>
              <a:t>DalGw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Joa:yf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             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;do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sd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rf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LnfO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k|ltlbg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cf7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306f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Ktfxdf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c7</a:t>
            </a:r>
            <a:r>
              <a:rPr lang="en-US" dirty="0" smtClean="0">
                <a:latin typeface="Preeti" pitchFamily="2" charset="0"/>
              </a:rPr>
              <a:t>\</a:t>
            </a:r>
            <a:r>
              <a:rPr lang="en-US" dirty="0" err="1" smtClean="0">
                <a:latin typeface="Preeti" pitchFamily="2" charset="0"/>
              </a:rPr>
              <a:t>rfnL</a:t>
            </a:r>
            <a:r>
              <a:rPr lang="en-US" dirty="0" smtClean="0">
                <a:latin typeface="Preeti" pitchFamily="2" charset="0"/>
              </a:rPr>
              <a:t>; </a:t>
            </a:r>
            <a:r>
              <a:rPr lang="en-US" dirty="0" err="1" smtClean="0">
                <a:latin typeface="Preeti" pitchFamily="2" charset="0"/>
              </a:rPr>
              <a:t>306f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;do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x'b</a:t>
            </a:r>
            <a:r>
              <a:rPr lang="en-US" dirty="0" smtClean="0">
                <a:latin typeface="Preeti" pitchFamily="2" charset="0"/>
              </a:rPr>
              <a:t>}g / </a:t>
            </a:r>
            <a:r>
              <a:rPr lang="en-US" dirty="0" err="1" smtClean="0">
                <a:latin typeface="Preeti" pitchFamily="2" charset="0"/>
              </a:rPr>
              <a:t>k|To</a:t>
            </a:r>
            <a:r>
              <a:rPr lang="en-US" dirty="0" smtClean="0">
                <a:latin typeface="Preeti" pitchFamily="2" charset="0"/>
              </a:rPr>
              <a:t>]s ;</a:t>
            </a:r>
            <a:r>
              <a:rPr lang="en-US" dirty="0" err="1" smtClean="0">
                <a:latin typeface="Preeti" pitchFamily="2" charset="0"/>
              </a:rPr>
              <a:t>Ktfxdf</a:t>
            </a:r>
            <a:r>
              <a:rPr lang="en-US" dirty="0" smtClean="0">
                <a:latin typeface="Preeti" pitchFamily="2" charset="0"/>
              </a:rPr>
              <a:t> Ps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fKtflxs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kg]{ 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!^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             </a:t>
            </a:r>
            <a:r>
              <a:rPr lang="en-US" b="1" dirty="0" err="1" smtClean="0">
                <a:latin typeface="Preeti" pitchFamily="2" charset="0"/>
              </a:rPr>
              <a:t>vfhf</a:t>
            </a:r>
            <a:r>
              <a:rPr lang="en-US" b="1" dirty="0" smtClean="0">
                <a:latin typeface="Preeti" pitchFamily="2" charset="0"/>
              </a:rPr>
              <a:t> / </a:t>
            </a:r>
            <a:r>
              <a:rPr lang="en-US" b="1" dirty="0" err="1" smtClean="0">
                <a:latin typeface="Preeti" pitchFamily="2" charset="0"/>
              </a:rPr>
              <a:t>cf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fdsf</a:t>
            </a:r>
            <a:r>
              <a:rPr lang="en-US" b="1" dirty="0" smtClean="0">
                <a:latin typeface="Preeti" pitchFamily="2" charset="0"/>
              </a:rPr>
              <a:t>] ;do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/f]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k|lti7fgdf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nuftf</a:t>
            </a:r>
            <a:r>
              <a:rPr lang="en-US" dirty="0" smtClean="0">
                <a:latin typeface="Preeti" pitchFamily="2" charset="0"/>
              </a:rPr>
              <a:t>/ % </a:t>
            </a:r>
            <a:r>
              <a:rPr lang="en-US" dirty="0" err="1" smtClean="0">
                <a:latin typeface="Preeti" pitchFamily="2" charset="0"/>
              </a:rPr>
              <a:t>306f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kl5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cfwf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306fsf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vfhf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vfg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5'l</a:t>
            </a:r>
            <a:r>
              <a:rPr lang="en-US" dirty="0" smtClean="0">
                <a:latin typeface="Preeti" pitchFamily="2" charset="0"/>
              </a:rPr>
              <a:t>§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</a:t>
            </a:r>
            <a:r>
              <a:rPr lang="en-US" dirty="0" err="1" smtClean="0">
                <a:latin typeface="Preeti" pitchFamily="2" charset="0"/>
              </a:rPr>
              <a:t>k5</a:t>
            </a:r>
            <a:r>
              <a:rPr lang="en-US" dirty="0" smtClean="0">
                <a:latin typeface="Preeti" pitchFamily="2" charset="0"/>
              </a:rPr>
              <a:t>{ .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/f]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kfnf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</a:t>
            </a:r>
            <a:r>
              <a:rPr lang="en-US" dirty="0" err="1" smtClean="0">
                <a:latin typeface="Preeti" pitchFamily="2" charset="0"/>
              </a:rPr>
              <a:t>k5</a:t>
            </a:r>
            <a:r>
              <a:rPr lang="en-US" dirty="0" smtClean="0">
                <a:latin typeface="Preeti" pitchFamily="2" charset="0"/>
              </a:rPr>
              <a:t>{. 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!*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      </a:t>
            </a:r>
            <a:r>
              <a:rPr lang="en-US" b="1" dirty="0" err="1" smtClean="0">
                <a:latin typeface="Preeti" pitchFamily="2" charset="0"/>
              </a:rPr>
              <a:t>a9L</a:t>
            </a:r>
            <a:r>
              <a:rPr lang="en-US" b="1" dirty="0" smtClean="0">
                <a:latin typeface="Preeti" pitchFamily="2" charset="0"/>
              </a:rPr>
              <a:t> ;do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a9L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Hofnf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' kg]{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</a:t>
            </a:r>
            <a:r>
              <a:rPr lang="en-US" dirty="0" err="1" smtClean="0">
                <a:latin typeface="Preeti" pitchFamily="2" charset="0"/>
              </a:rPr>
              <a:t>lbgdf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306f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Ktfxdf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c7</a:t>
            </a:r>
            <a:r>
              <a:rPr lang="en-US" dirty="0" smtClean="0">
                <a:latin typeface="Preeti" pitchFamily="2" charset="0"/>
              </a:rPr>
              <a:t>\</a:t>
            </a:r>
            <a:r>
              <a:rPr lang="en-US" dirty="0" err="1" smtClean="0">
                <a:latin typeface="Preeti" pitchFamily="2" charset="0"/>
              </a:rPr>
              <a:t>rfnL</a:t>
            </a:r>
            <a:r>
              <a:rPr lang="en-US" dirty="0" smtClean="0">
                <a:latin typeface="Preeti" pitchFamily="2" charset="0"/>
              </a:rPr>
              <a:t>; </a:t>
            </a:r>
            <a:r>
              <a:rPr lang="en-US" dirty="0" err="1" smtClean="0">
                <a:latin typeface="Preeti" pitchFamily="2" charset="0"/>
              </a:rPr>
              <a:t>306f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;do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dosf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nflu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fwf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Hofnf</a:t>
            </a:r>
            <a:r>
              <a:rPr lang="en-US" dirty="0" smtClean="0">
                <a:latin typeface="Preeti" pitchFamily="2" charset="0"/>
              </a:rPr>
              <a:t> b/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8]</a:t>
            </a:r>
            <a:r>
              <a:rPr lang="en-US" dirty="0" err="1" smtClean="0">
                <a:latin typeface="Preeti" pitchFamily="2" charset="0"/>
              </a:rPr>
              <a:t>9L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Hofnf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lbg'kg</a:t>
            </a:r>
            <a:r>
              <a:rPr lang="en-US" dirty="0" smtClean="0">
                <a:latin typeface="Preeti" pitchFamily="2" charset="0"/>
              </a:rPr>
              <a:t>]{ t/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;do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jfWo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gx'g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dfl;s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Go"gtd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? #%%)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dx+uL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eQf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dfl;s</a:t>
            </a:r>
            <a:r>
              <a:rPr lang="en-US" b="1" dirty="0" smtClean="0">
                <a:latin typeface="Preeti" pitchFamily="2" charset="0"/>
              </a:rPr>
              <a:t> ? @^%)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k|lti7fg</a:t>
            </a:r>
            <a:r>
              <a:rPr lang="en-US" b="1" dirty="0" smtClean="0">
                <a:latin typeface="Preeti" pitchFamily="2" charset="0"/>
              </a:rPr>
              <a:t> :t/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b}</a:t>
            </a:r>
            <a:r>
              <a:rPr lang="en-US" b="1" dirty="0" err="1" smtClean="0">
                <a:latin typeface="Preeti" pitchFamily="2" charset="0"/>
              </a:rPr>
              <a:t>lgs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Hofnfbf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b}</a:t>
            </a:r>
            <a:r>
              <a:rPr lang="en-US" b="1" dirty="0" err="1" smtClean="0">
                <a:latin typeface="Preeti" pitchFamily="2" charset="0"/>
              </a:rPr>
              <a:t>lgs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? @#!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:</a:t>
            </a:r>
            <a:r>
              <a:rPr lang="en-US" b="1" dirty="0" err="1" smtClean="0">
                <a:latin typeface="Preeti" pitchFamily="2" charset="0"/>
              </a:rPr>
              <a:t>jf:Yo</a:t>
            </a:r>
            <a:r>
              <a:rPr lang="en-US" b="1" dirty="0" smtClean="0">
                <a:latin typeface="Preeti" pitchFamily="2" charset="0"/>
              </a:rPr>
              <a:t> / ;'/</a:t>
            </a:r>
            <a:r>
              <a:rPr lang="en-US" b="1" dirty="0" err="1" smtClean="0">
                <a:latin typeface="Preeti" pitchFamily="2" charset="0"/>
              </a:rPr>
              <a:t>Iff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DalGw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Preeti" pitchFamily="2" charset="0"/>
              </a:rPr>
              <a:t>k|lti7fgnfO</a:t>
            </a:r>
            <a:r>
              <a:rPr lang="en-US" b="1" dirty="0" smtClean="0">
                <a:latin typeface="Preeti" pitchFamily="2" charset="0"/>
              </a:rPr>
              <a:t>{ :</a:t>
            </a:r>
            <a:r>
              <a:rPr lang="en-US" b="1" dirty="0" err="1" smtClean="0">
                <a:latin typeface="Preeti" pitchFamily="2" charset="0"/>
              </a:rPr>
              <a:t>jf:Yo</a:t>
            </a:r>
            <a:r>
              <a:rPr lang="en-US" b="1" dirty="0" smtClean="0">
                <a:latin typeface="Preeti" pitchFamily="2" charset="0"/>
              </a:rPr>
              <a:t> / ;'/</a:t>
            </a:r>
            <a:r>
              <a:rPr lang="en-US" b="1" dirty="0" err="1" smtClean="0">
                <a:latin typeface="Preeti" pitchFamily="2" charset="0"/>
              </a:rPr>
              <a:t>Iff</a:t>
            </a:r>
            <a:r>
              <a:rPr lang="en-US" b="1" dirty="0" smtClean="0">
                <a:latin typeface="Preeti" pitchFamily="2" charset="0"/>
              </a:rPr>
              <a:t> d}</a:t>
            </a:r>
            <a:r>
              <a:rPr lang="en-US" b="1" dirty="0" err="1" smtClean="0">
                <a:latin typeface="Preeti" pitchFamily="2" charset="0"/>
              </a:rPr>
              <a:t>qL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agfpgsf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nfuL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kmf</a:t>
            </a:r>
            <a:r>
              <a:rPr lang="en-US" b="1" dirty="0" smtClean="0">
                <a:latin typeface="Preeti" pitchFamily="2" charset="0"/>
              </a:rPr>
              <a:t> ;'</a:t>
            </a:r>
            <a:r>
              <a:rPr lang="en-US" b="1" dirty="0" err="1" smtClean="0">
                <a:latin typeface="Preeti" pitchFamily="2" charset="0"/>
              </a:rPr>
              <a:t>U3</a:t>
            </a:r>
            <a:r>
              <a:rPr lang="en-US" b="1" dirty="0" smtClean="0">
                <a:latin typeface="Preeti" pitchFamily="2" charset="0"/>
              </a:rPr>
              <a:t>/ /</a:t>
            </a:r>
            <a:r>
              <a:rPr lang="en-US" b="1" dirty="0" err="1" smtClean="0">
                <a:latin typeface="Preeti" pitchFamily="2" charset="0"/>
              </a:rPr>
              <a:t>fVg</a:t>
            </a:r>
            <a:r>
              <a:rPr lang="en-US" b="1" dirty="0" smtClean="0">
                <a:latin typeface="Preeti" pitchFamily="2" charset="0"/>
              </a:rPr>
              <a:t>] .</a:t>
            </a: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kmf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xf</a:t>
            </a:r>
            <a:r>
              <a:rPr lang="en-US" b="1" dirty="0" smtClean="0">
                <a:latin typeface="Preeti" pitchFamily="2" charset="0"/>
              </a:rPr>
              <a:t>]/ d}</a:t>
            </a:r>
            <a:r>
              <a:rPr lang="en-US" b="1" dirty="0" err="1" smtClean="0">
                <a:latin typeface="Preeti" pitchFamily="2" charset="0"/>
              </a:rPr>
              <a:t>nfsf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plrt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Aoj:yfkg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/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nflu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plrt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k|ofKt</a:t>
            </a:r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yfg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pknAw</a:t>
            </a:r>
            <a:r>
              <a:rPr lang="en-US" b="1" dirty="0" smtClean="0">
                <a:latin typeface="Preeti" pitchFamily="2" charset="0"/>
              </a:rPr>
              <a:t>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' kg]{ .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jf:Yo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If0f</a:t>
            </a:r>
            <a:r>
              <a:rPr lang="en-US" b="1" dirty="0" smtClean="0">
                <a:latin typeface="Preeti" pitchFamily="2" charset="0"/>
              </a:rPr>
              <a:t>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' kg]{, </a:t>
            </a:r>
            <a:r>
              <a:rPr lang="en-US" b="1" dirty="0" err="1" smtClean="0">
                <a:latin typeface="Preeti" pitchFamily="2" charset="0"/>
              </a:rPr>
              <a:t>cfFvfsf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jrfp</a:t>
            </a:r>
            <a:r>
              <a:rPr lang="en-US" b="1" dirty="0" smtClean="0">
                <a:latin typeface="Preeti" pitchFamily="2" charset="0"/>
              </a:rPr>
              <a:t> / ;</a:t>
            </a:r>
            <a:r>
              <a:rPr lang="en-US" b="1" dirty="0" err="1" smtClean="0">
                <a:latin typeface="Preeti" pitchFamily="2" charset="0"/>
              </a:rPr>
              <a:t>fdflhs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kbfy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af6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jrfp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cfuf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af6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jrfp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vt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gfs</a:t>
            </a:r>
            <a:r>
              <a:rPr lang="en-US" b="1" dirty="0" smtClean="0">
                <a:latin typeface="Preeti" pitchFamily="2" charset="0"/>
              </a:rPr>
              <a:t> d]</a:t>
            </a:r>
            <a:r>
              <a:rPr lang="en-US" b="1" dirty="0" err="1" smtClean="0">
                <a:latin typeface="Preeti" pitchFamily="2" charset="0"/>
              </a:rPr>
              <a:t>lzgaf6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jrfp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nufotsf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plrt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k|jGw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ug'kg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</a:t>
            </a:r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sNof0fsf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sNof0fsf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cGt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ut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bkmf</a:t>
            </a:r>
            <a:r>
              <a:rPr lang="en-US" b="1" dirty="0" smtClean="0">
                <a:latin typeface="Preeti" pitchFamily="2" charset="0"/>
              </a:rPr>
              <a:t> #&amp; 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lxtsf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nfuL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sNof0fsf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]if </a:t>
            </a:r>
            <a:r>
              <a:rPr lang="en-US" b="1" dirty="0" err="1" smtClean="0">
                <a:latin typeface="Preeti" pitchFamily="2" charset="0"/>
              </a:rPr>
              <a:t>v8f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wf</a:t>
            </a:r>
            <a:r>
              <a:rPr lang="en-US" b="1" dirty="0" smtClean="0">
                <a:latin typeface="Preeti" pitchFamily="2" charset="0"/>
              </a:rPr>
              <a:t>/f #* </a:t>
            </a:r>
            <a:r>
              <a:rPr lang="en-US" b="1" dirty="0" err="1" smtClean="0">
                <a:latin typeface="Preeti" pitchFamily="2" charset="0"/>
              </a:rPr>
              <a:t>cg';f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sfdsf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l;nl;nfdf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3fp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]6, </a:t>
            </a:r>
            <a:r>
              <a:rPr lang="en-US" b="1" dirty="0" err="1" smtClean="0">
                <a:latin typeface="Preeti" pitchFamily="2" charset="0"/>
              </a:rPr>
              <a:t>c+ue+u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cyjf</a:t>
            </a:r>
            <a:r>
              <a:rPr lang="en-US" b="1" dirty="0" smtClean="0">
                <a:latin typeface="Preeti" pitchFamily="2" charset="0"/>
              </a:rPr>
              <a:t> d[To' </a:t>
            </a:r>
            <a:r>
              <a:rPr lang="en-US" b="1" dirty="0" err="1" smtClean="0">
                <a:latin typeface="Preeti" pitchFamily="2" charset="0"/>
              </a:rPr>
              <a:t>ePdf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Ifltk"lt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u/]]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 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reeti" pitchFamily="2" charset="0"/>
              </a:rPr>
              <a:t>ljz</a:t>
            </a:r>
            <a:r>
              <a:rPr lang="en-US" dirty="0" smtClean="0">
                <a:latin typeface="Preeti" pitchFamily="2" charset="0"/>
              </a:rPr>
              <a:t>]if </a:t>
            </a:r>
            <a:r>
              <a:rPr lang="en-US" dirty="0" err="1" smtClean="0">
                <a:latin typeface="Preeti" pitchFamily="2" charset="0"/>
              </a:rPr>
              <a:t>k|lti7fgsf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DaGwdf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nfu</a:t>
            </a:r>
            <a:r>
              <a:rPr lang="en-US" dirty="0" smtClean="0">
                <a:latin typeface="Preeti" pitchFamily="2" charset="0"/>
              </a:rPr>
              <a:t>'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Preeti" pitchFamily="2" charset="0"/>
              </a:rPr>
              <a:t>lrofjufg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lgdf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Joj;fo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oftfoft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Joj;fo</a:t>
            </a:r>
            <a:endParaRPr lang="en-US" b="1" dirty="0" smtClean="0">
              <a:latin typeface="Preeti" pitchFamily="2" charset="0"/>
            </a:endParaRP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6n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6«fen</a:t>
            </a:r>
            <a:r>
              <a:rPr lang="en-US" b="1" dirty="0" smtClean="0">
                <a:latin typeface="Preeti" pitchFamily="2" charset="0"/>
              </a:rPr>
              <a:t>, 6«]</a:t>
            </a:r>
            <a:r>
              <a:rPr lang="en-US" b="1" dirty="0" err="1" smtClean="0">
                <a:latin typeface="Preeti" pitchFamily="2" charset="0"/>
              </a:rPr>
              <a:t>ls</a:t>
            </a:r>
            <a:r>
              <a:rPr lang="en-US" b="1" dirty="0" smtClean="0">
                <a:latin typeface="Preeti" pitchFamily="2" charset="0"/>
              </a:rPr>
              <a:t>ª, </a:t>
            </a:r>
            <a:r>
              <a:rPr lang="en-US" b="1" dirty="0" err="1" smtClean="0">
                <a:latin typeface="Preeti" pitchFamily="2" charset="0"/>
              </a:rPr>
              <a:t>P8e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Gr</a:t>
            </a:r>
            <a:r>
              <a:rPr lang="en-US" b="1" dirty="0" smtClean="0">
                <a:latin typeface="Preeti" pitchFamily="2" charset="0"/>
              </a:rPr>
              <a:t>/, /\</a:t>
            </a:r>
            <a:r>
              <a:rPr lang="en-US" b="1" dirty="0" err="1" smtClean="0">
                <a:latin typeface="Preeti" pitchFamily="2" charset="0"/>
              </a:rPr>
              <a:t>oflˆ6</a:t>
            </a:r>
            <a:r>
              <a:rPr lang="en-US" b="1" dirty="0" smtClean="0">
                <a:latin typeface="Preeti" pitchFamily="2" charset="0"/>
              </a:rPr>
              <a:t>ª, </a:t>
            </a:r>
            <a:r>
              <a:rPr lang="en-US" b="1" dirty="0" err="1" smtClean="0">
                <a:latin typeface="Preeti" pitchFamily="2" charset="0"/>
              </a:rPr>
              <a:t>hËn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kmf</a:t>
            </a:r>
            <a:r>
              <a:rPr lang="en-US" b="1" dirty="0" smtClean="0">
                <a:latin typeface="Preeti" pitchFamily="2" charset="0"/>
              </a:rPr>
              <a:t>/L 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</a:t>
            </a:r>
            <a:r>
              <a:rPr lang="en-US" b="1" dirty="0" err="1" smtClean="0">
                <a:latin typeface="Preeti" pitchFamily="2" charset="0"/>
              </a:rPr>
              <a:t>Joj;fo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cGt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ut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x?sf</a:t>
            </a:r>
            <a:r>
              <a:rPr lang="en-US" b="1" dirty="0" smtClean="0">
                <a:latin typeface="Preeti" pitchFamily="2" charset="0"/>
              </a:rPr>
              <a:t>] ;]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;'</a:t>
            </a:r>
            <a:r>
              <a:rPr lang="en-US" b="1" dirty="0" err="1" smtClean="0">
                <a:latin typeface="Preeti" pitchFamily="2" charset="0"/>
              </a:rPr>
              <a:t>ljwfsf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af</a:t>
            </a:r>
            <a:r>
              <a:rPr lang="en-US" b="1" dirty="0" smtClean="0">
                <a:latin typeface="Preeti" pitchFamily="2" charset="0"/>
              </a:rPr>
              <a:t>/]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pNn</a:t>
            </a:r>
            <a:r>
              <a:rPr lang="en-US" b="1" dirty="0" smtClean="0">
                <a:latin typeface="Preeti" pitchFamily="2" charset="0"/>
              </a:rPr>
              <a:t>]v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 </a:t>
            </a:r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&gt;d ;</a:t>
            </a:r>
            <a:r>
              <a:rPr lang="en-US" b="1" dirty="0" err="1" smtClean="0">
                <a:latin typeface="Preeti" pitchFamily="2" charset="0"/>
              </a:rPr>
              <a:t>DalGw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ljjfb</a:t>
            </a:r>
            <a:r>
              <a:rPr lang="en-US" b="1" dirty="0" smtClean="0">
                <a:latin typeface="Preeti" pitchFamily="2" charset="0"/>
              </a:rPr>
              <a:t> x]g]{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&gt;d ;</a:t>
            </a:r>
            <a:r>
              <a:rPr lang="en-US" b="1" dirty="0" err="1" smtClean="0">
                <a:latin typeface="Preeti" pitchFamily="2" charset="0"/>
              </a:rPr>
              <a:t>DalGw</a:t>
            </a:r>
            <a:r>
              <a:rPr lang="en-US" b="1" dirty="0" smtClean="0">
                <a:latin typeface="Preeti" pitchFamily="2" charset="0"/>
              </a:rPr>
              <a:t> ;/f]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 /</a:t>
            </a:r>
            <a:r>
              <a:rPr lang="en-US" b="1" dirty="0" err="1" smtClean="0">
                <a:latin typeface="Preeti" pitchFamily="2" charset="0"/>
              </a:rPr>
              <a:t>fVg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sfg"gL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oGqx</a:t>
            </a:r>
            <a:r>
              <a:rPr lang="en-US" b="1" dirty="0" smtClean="0">
                <a:latin typeface="Preeti" pitchFamily="2" charset="0"/>
              </a:rPr>
              <a:t>?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</a:t>
            </a:r>
            <a:r>
              <a:rPr lang="en-US" b="1" dirty="0" err="1" smtClean="0">
                <a:latin typeface="Preeti" pitchFamily="2" charset="0"/>
              </a:rPr>
              <a:t>uf</a:t>
            </a:r>
            <a:r>
              <a:rPr lang="en-US" b="1" dirty="0" smtClean="0">
                <a:latin typeface="Preeti" pitchFamily="2" charset="0"/>
              </a:rPr>
              <a:t>=</a:t>
            </a:r>
            <a:r>
              <a:rPr lang="en-US" b="1" dirty="0" err="1" smtClean="0">
                <a:latin typeface="Preeti" pitchFamily="2" charset="0"/>
              </a:rPr>
              <a:t>lj</a:t>
            </a:r>
            <a:r>
              <a:rPr lang="en-US" b="1" dirty="0" smtClean="0">
                <a:latin typeface="Preeti" pitchFamily="2" charset="0"/>
              </a:rPr>
              <a:t>=;=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sfof</a:t>
            </a:r>
            <a:r>
              <a:rPr lang="en-US" b="1" dirty="0" smtClean="0">
                <a:latin typeface="Preeti" pitchFamily="2" charset="0"/>
              </a:rPr>
              <a:t>{no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&gt;d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oftfoft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dGqfno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&gt;d </a:t>
            </a:r>
            <a:r>
              <a:rPr lang="en-US" b="1" dirty="0" err="1" smtClean="0">
                <a:latin typeface="Preeti" pitchFamily="2" charset="0"/>
              </a:rPr>
              <a:t>laefu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&gt;d </a:t>
            </a:r>
            <a:r>
              <a:rPr lang="en-US" b="1" dirty="0" err="1" smtClean="0">
                <a:latin typeface="Preeti" pitchFamily="2" charset="0"/>
              </a:rPr>
              <a:t>sfof</a:t>
            </a:r>
            <a:r>
              <a:rPr lang="en-US" b="1" dirty="0" smtClean="0">
                <a:latin typeface="Preeti" pitchFamily="2" charset="0"/>
              </a:rPr>
              <a:t>{no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s]</a:t>
            </a:r>
            <a:r>
              <a:rPr lang="en-US" b="1" dirty="0" err="1" smtClean="0">
                <a:latin typeface="Preeti" pitchFamily="2" charset="0"/>
              </a:rPr>
              <a:t>lGb|o</a:t>
            </a:r>
            <a:r>
              <a:rPr lang="en-US" b="1" dirty="0" smtClean="0">
                <a:latin typeface="Preeti" pitchFamily="2" charset="0"/>
              </a:rPr>
              <a:t> &gt;d ;</a:t>
            </a:r>
            <a:r>
              <a:rPr lang="en-US" b="1" dirty="0" err="1" smtClean="0">
                <a:latin typeface="Preeti" pitchFamily="2" charset="0"/>
              </a:rPr>
              <a:t>Nnfxsf</a:t>
            </a:r>
            <a:r>
              <a:rPr lang="en-US" b="1" dirty="0" smtClean="0">
                <a:latin typeface="Preeti" pitchFamily="2" charset="0"/>
              </a:rPr>
              <a:t>/ ;</a:t>
            </a:r>
            <a:r>
              <a:rPr lang="en-US" b="1" dirty="0" err="1" smtClean="0">
                <a:latin typeface="Preeti" pitchFamily="2" charset="0"/>
              </a:rPr>
              <a:t>ldlt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&gt;d ;</a:t>
            </a:r>
            <a:r>
              <a:rPr lang="en-US" b="1" dirty="0" err="1" smtClean="0">
                <a:latin typeface="Preeti" pitchFamily="2" charset="0"/>
              </a:rPr>
              <a:t>DaGw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ldlt</a:t>
            </a:r>
            <a:r>
              <a:rPr lang="en-US" b="1" dirty="0" smtClean="0">
                <a:latin typeface="Preeti" pitchFamily="2" charset="0"/>
              </a:rPr>
              <a:t> 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&gt;d </a:t>
            </a:r>
            <a:r>
              <a:rPr lang="en-US" b="1" dirty="0" err="1" smtClean="0">
                <a:latin typeface="Preeti" pitchFamily="2" charset="0"/>
              </a:rPr>
              <a:t>clws</a:t>
            </a:r>
            <a:r>
              <a:rPr lang="en-US" b="1" dirty="0" smtClean="0">
                <a:latin typeface="Preeti" pitchFamily="2" charset="0"/>
              </a:rPr>
              <a:t>[t 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b="1" dirty="0" smtClean="0">
                <a:latin typeface="Preeti" pitchFamily="2" charset="0"/>
              </a:rPr>
              <a:t>&gt;d </a:t>
            </a:r>
            <a:r>
              <a:rPr lang="en-US" b="1" dirty="0" err="1" smtClean="0">
                <a:latin typeface="Preeti" pitchFamily="2" charset="0"/>
              </a:rPr>
              <a:t>cbfnt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dhb</a:t>
            </a:r>
            <a:r>
              <a:rPr lang="en-US" sz="5400" b="1" dirty="0" smtClean="0">
                <a:latin typeface="Preeti" pitchFamily="2" charset="0"/>
              </a:rPr>
              <a:t>'/ </a:t>
            </a:r>
            <a:r>
              <a:rPr lang="en-US" sz="5400" b="1" dirty="0" err="1" smtClean="0">
                <a:latin typeface="Preeti" pitchFamily="2" charset="0"/>
              </a:rPr>
              <a:t>s;nfO</a:t>
            </a:r>
            <a:r>
              <a:rPr lang="en-US" sz="5400" b="1" dirty="0" smtClean="0">
                <a:latin typeface="Preeti" pitchFamily="2" charset="0"/>
              </a:rPr>
              <a:t>{ </a:t>
            </a:r>
            <a:r>
              <a:rPr lang="en-US" sz="5400" b="1" dirty="0" err="1" smtClean="0">
                <a:latin typeface="Preeti" pitchFamily="2" charset="0"/>
              </a:rPr>
              <a:t>elgG5</a:t>
            </a:r>
            <a:r>
              <a:rPr lang="en-US" sz="5400" b="1" dirty="0" smtClean="0">
                <a:latin typeface="Preeti" pitchFamily="2" charset="0"/>
              </a:rPr>
              <a:t> &lt;</a:t>
            </a:r>
            <a:r>
              <a:rPr lang="en-US" sz="5400" dirty="0" smtClean="0">
                <a:latin typeface="Preeti" pitchFamily="2" charset="0"/>
              </a:rPr>
              <a:t/>
            </a:r>
            <a:br>
              <a:rPr lang="en-US" sz="5400" dirty="0" smtClean="0">
                <a:latin typeface="Preeti" pitchFamily="2" charset="0"/>
              </a:rPr>
            </a:br>
            <a:endParaRPr lang="en-US" sz="54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latin typeface="Preeti" pitchFamily="2" charset="0"/>
              </a:rPr>
              <a:t>csf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pBf</a:t>
            </a:r>
            <a:r>
              <a:rPr lang="en-US" sz="4000" dirty="0" smtClean="0">
                <a:latin typeface="Preeti" pitchFamily="2" charset="0"/>
              </a:rPr>
              <a:t>]u, 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vfgf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cflbdf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zfl</a:t>
            </a:r>
            <a:r>
              <a:rPr lang="en-US" sz="4000" dirty="0" smtClean="0">
                <a:latin typeface="Preeti" pitchFamily="2" charset="0"/>
              </a:rPr>
              <a:t>/l/s &gt;</a:t>
            </a:r>
            <a:r>
              <a:rPr lang="en-US" sz="4000" dirty="0" err="1" smtClean="0">
                <a:latin typeface="Preeti" pitchFamily="2" charset="0"/>
              </a:rPr>
              <a:t>dsf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sfd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ug</a:t>
            </a:r>
            <a:r>
              <a:rPr lang="en-US" sz="4000" dirty="0" smtClean="0">
                <a:latin typeface="Preeti" pitchFamily="2" charset="0"/>
              </a:rPr>
              <a:t>]{ </a:t>
            </a:r>
            <a:r>
              <a:rPr lang="en-US" sz="4000" dirty="0" err="1" smtClean="0">
                <a:latin typeface="Preeti" pitchFamily="2" charset="0"/>
              </a:rPr>
              <a:t>AolQmnfO</a:t>
            </a:r>
            <a:r>
              <a:rPr lang="en-US" sz="4000" dirty="0" smtClean="0">
                <a:latin typeface="Preeti" pitchFamily="2" charset="0"/>
              </a:rPr>
              <a:t>{ </a:t>
            </a:r>
            <a:r>
              <a:rPr lang="en-US" sz="4000" dirty="0" err="1" smtClean="0">
                <a:latin typeface="Preeti" pitchFamily="2" charset="0"/>
              </a:rPr>
              <a:t>dhb</a:t>
            </a:r>
            <a:r>
              <a:rPr lang="en-US" sz="4000" dirty="0" smtClean="0">
                <a:latin typeface="Preeti" pitchFamily="2" charset="0"/>
              </a:rPr>
              <a:t>"/ </a:t>
            </a:r>
            <a:r>
              <a:rPr lang="en-US" sz="4000" dirty="0" err="1" smtClean="0">
                <a:latin typeface="Preeti" pitchFamily="2" charset="0"/>
              </a:rPr>
              <a:t>elgG5</a:t>
            </a:r>
            <a:r>
              <a:rPr lang="en-US" sz="4000" dirty="0" smtClean="0">
                <a:latin typeface="Preeti" pitchFamily="2" charset="0"/>
              </a:rPr>
              <a:t> .</a:t>
            </a:r>
          </a:p>
          <a:p>
            <a:endParaRPr lang="en-US" sz="4000" dirty="0" smtClean="0">
              <a:latin typeface="Preeti" pitchFamily="2" charset="0"/>
            </a:endParaRPr>
          </a:p>
          <a:p>
            <a:r>
              <a:rPr lang="en-US" sz="4000" dirty="0" err="1" smtClean="0">
                <a:latin typeface="Preeti" pitchFamily="2" charset="0"/>
              </a:rPr>
              <a:t>cfkmgf</a:t>
            </a:r>
            <a:r>
              <a:rPr lang="en-US" sz="4000" dirty="0" smtClean="0">
                <a:latin typeface="Preeti" pitchFamily="2" charset="0"/>
              </a:rPr>
              <a:t>] &gt;</a:t>
            </a:r>
            <a:r>
              <a:rPr lang="en-US" sz="4000" dirty="0" err="1" smtClean="0">
                <a:latin typeface="Preeti" pitchFamily="2" charset="0"/>
              </a:rPr>
              <a:t>d,;Lk</a:t>
            </a:r>
            <a:r>
              <a:rPr lang="en-US" sz="4000" dirty="0" smtClean="0">
                <a:latin typeface="Preeti" pitchFamily="2" charset="0"/>
              </a:rPr>
              <a:t> / </a:t>
            </a:r>
            <a:r>
              <a:rPr lang="en-US" sz="4000" dirty="0" err="1" smtClean="0">
                <a:latin typeface="Preeti" pitchFamily="2" charset="0"/>
              </a:rPr>
              <a:t>l;h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gfåf</a:t>
            </a:r>
            <a:r>
              <a:rPr lang="en-US" sz="4000" dirty="0" smtClean="0">
                <a:latin typeface="Preeti" pitchFamily="2" charset="0"/>
              </a:rPr>
              <a:t>/f /</a:t>
            </a:r>
            <a:r>
              <a:rPr lang="en-US" sz="4000" dirty="0" err="1" smtClean="0">
                <a:latin typeface="Preeti" pitchFamily="2" charset="0"/>
              </a:rPr>
              <a:t>fi6«sf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cfly</a:t>
            </a:r>
            <a:r>
              <a:rPr lang="en-US" sz="4000" dirty="0" smtClean="0">
                <a:latin typeface="Preeti" pitchFamily="2" charset="0"/>
              </a:rPr>
              <a:t>{s </a:t>
            </a:r>
            <a:r>
              <a:rPr lang="en-US" sz="4000" dirty="0" err="1" smtClean="0">
                <a:latin typeface="Preeti" pitchFamily="2" charset="0"/>
              </a:rPr>
              <a:t>ljsf;df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dxTjk"0f</a:t>
            </a:r>
            <a:r>
              <a:rPr lang="en-US" sz="4000" dirty="0" smtClean="0">
                <a:latin typeface="Preeti" pitchFamily="2" charset="0"/>
              </a:rPr>
              <a:t>{ of]</a:t>
            </a:r>
            <a:r>
              <a:rPr lang="en-US" sz="4000" dirty="0" err="1" smtClean="0">
                <a:latin typeface="Preeti" pitchFamily="2" charset="0"/>
              </a:rPr>
              <a:t>ubfg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k'ofpg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ju</a:t>
            </a:r>
            <a:r>
              <a:rPr lang="en-US" sz="4000" dirty="0" smtClean="0">
                <a:latin typeface="Preeti" pitchFamily="2" charset="0"/>
              </a:rPr>
              <a:t>{ </a:t>
            </a:r>
            <a:r>
              <a:rPr lang="en-US" sz="4000" dirty="0" err="1" smtClean="0">
                <a:latin typeface="Preeti" pitchFamily="2" charset="0"/>
              </a:rPr>
              <a:t>dhb</a:t>
            </a:r>
            <a:r>
              <a:rPr lang="en-US" sz="4000" dirty="0" smtClean="0">
                <a:latin typeface="Preeti" pitchFamily="2" charset="0"/>
              </a:rPr>
              <a:t>'/ </a:t>
            </a:r>
            <a:r>
              <a:rPr lang="en-US" sz="4000" dirty="0" err="1" smtClean="0">
                <a:latin typeface="Preeti" pitchFamily="2" charset="0"/>
              </a:rPr>
              <a:t>ju</a:t>
            </a:r>
            <a:r>
              <a:rPr lang="en-US" sz="4000" dirty="0" smtClean="0">
                <a:latin typeface="Preeti" pitchFamily="2" charset="0"/>
              </a:rPr>
              <a:t>{ </a:t>
            </a:r>
            <a:r>
              <a:rPr lang="en-US" sz="4000" dirty="0" err="1" smtClean="0">
                <a:latin typeface="Preeti" pitchFamily="2" charset="0"/>
              </a:rPr>
              <a:t>xf</a:t>
            </a:r>
            <a:r>
              <a:rPr lang="en-US" sz="4000" dirty="0" smtClean="0">
                <a:latin typeface="Preeti" pitchFamily="2" charset="0"/>
              </a:rPr>
              <a:t>] .</a:t>
            </a:r>
            <a:endParaRPr lang="en-US" sz="4000" dirty="0">
              <a:latin typeface="Preeti" pitchFamily="2" charset="0"/>
            </a:endParaRPr>
          </a:p>
        </p:txBody>
      </p:sp>
    </p:spTree>
  </p:cSld>
  <p:clrMapOvr>
    <a:masterClrMapping/>
  </p:clrMapOvr>
  <p:transition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sfg"gL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k|fjwfgx?sf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k|of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udf</a:t>
            </a:r>
            <a:r>
              <a:rPr lang="en-US" b="1" dirty="0" smtClean="0">
                <a:latin typeface="Preeti" pitchFamily="2" charset="0"/>
              </a:rPr>
              <a:t> b]</a:t>
            </a:r>
            <a:r>
              <a:rPr lang="en-US" b="1" dirty="0" err="1" smtClean="0">
                <a:latin typeface="Preeti" pitchFamily="2" charset="0"/>
              </a:rPr>
              <a:t>lvPsf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d:of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0fx</a:t>
            </a:r>
            <a:r>
              <a:rPr lang="en-US" b="1" dirty="0" smtClean="0">
                <a:latin typeface="Preeti" pitchFamily="2" charset="0"/>
              </a:rPr>
              <a:t>?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latin typeface="Preeti" pitchFamily="2" charset="0"/>
              </a:rPr>
              <a:t>Go"g</a:t>
            </a:r>
            <a:r>
              <a:rPr lang="en-US" b="1" dirty="0" smtClean="0">
                <a:latin typeface="Preeti" pitchFamily="2" charset="0"/>
              </a:rPr>
              <a:t> r]</a:t>
            </a:r>
            <a:r>
              <a:rPr lang="en-US" b="1" dirty="0" err="1" smtClean="0">
                <a:latin typeface="Preeti" pitchFamily="2" charset="0"/>
              </a:rPr>
              <a:t>tgf</a:t>
            </a:r>
            <a:r>
              <a:rPr lang="en-US" b="1" dirty="0" smtClean="0">
                <a:latin typeface="Preeti" pitchFamily="2" charset="0"/>
              </a:rPr>
              <a:t> :t/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 </a:t>
            </a:r>
            <a:r>
              <a:rPr lang="en-US" b="1" dirty="0" smtClean="0">
                <a:latin typeface="Preeti" pitchFamily="2" charset="0"/>
              </a:rPr>
              <a:t>6«]8 </a:t>
            </a:r>
            <a:r>
              <a:rPr lang="en-US" b="1" dirty="0" err="1" smtClean="0">
                <a:latin typeface="Preeti" pitchFamily="2" charset="0"/>
              </a:rPr>
              <a:t>o"lgogx</a:t>
            </a:r>
            <a:r>
              <a:rPr lang="en-US" b="1" dirty="0" smtClean="0">
                <a:latin typeface="Preeti" pitchFamily="2" charset="0"/>
              </a:rPr>
              <a:t>? </a:t>
            </a:r>
            <a:r>
              <a:rPr lang="en-US" b="1" dirty="0" err="1" smtClean="0">
                <a:latin typeface="Preeti" pitchFamily="2" charset="0"/>
              </a:rPr>
              <a:t>cem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k|efjsf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aGg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g;Sg</a:t>
            </a:r>
            <a:r>
              <a:rPr lang="en-US" b="1" dirty="0" smtClean="0">
                <a:latin typeface="Preeti" pitchFamily="2" charset="0"/>
              </a:rPr>
              <a:t>'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</a:t>
            </a:r>
            <a:r>
              <a:rPr lang="en-US" b="1" dirty="0" err="1" smtClean="0">
                <a:latin typeface="Preeti" pitchFamily="2" charset="0"/>
              </a:rPr>
              <a:t>sfg"gsf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k|fjwfgnfO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5Ng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vf</a:t>
            </a:r>
            <a:r>
              <a:rPr lang="en-US" b="1" dirty="0" smtClean="0">
                <a:latin typeface="Preeti" pitchFamily="2" charset="0"/>
              </a:rPr>
              <a:t>]Hg] </a:t>
            </a:r>
            <a:r>
              <a:rPr lang="en-US" b="1" dirty="0" err="1" smtClean="0">
                <a:latin typeface="Preeti" pitchFamily="2" charset="0"/>
              </a:rPr>
              <a:t>k|j</a:t>
            </a:r>
            <a:r>
              <a:rPr lang="en-US" b="1" dirty="0" smtClean="0">
                <a:latin typeface="Preeti" pitchFamily="2" charset="0"/>
              </a:rPr>
              <a:t>[</a:t>
            </a:r>
            <a:r>
              <a:rPr lang="en-US" b="1" dirty="0" err="1" smtClean="0">
                <a:latin typeface="Preeti" pitchFamily="2" charset="0"/>
              </a:rPr>
              <a:t>lt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&gt;d </a:t>
            </a:r>
            <a:r>
              <a:rPr lang="en-US" b="1" dirty="0" err="1" smtClean="0">
                <a:latin typeface="Preeti" pitchFamily="2" charset="0"/>
              </a:rPr>
              <a:t>sfg"g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nfu</a:t>
            </a:r>
            <a:r>
              <a:rPr lang="en-US" b="1" dirty="0" smtClean="0">
                <a:latin typeface="Preeti" pitchFamily="2" charset="0"/>
              </a:rPr>
              <a:t>"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lgsfo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k|efjsf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gx'g</a:t>
            </a:r>
            <a:r>
              <a:rPr lang="en-US" b="1" dirty="0" smtClean="0">
                <a:latin typeface="Preeti" pitchFamily="2" charset="0"/>
              </a:rPr>
              <a:t>‘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&gt;d </a:t>
            </a:r>
            <a:r>
              <a:rPr lang="en-US" b="1" dirty="0" err="1" smtClean="0">
                <a:latin typeface="Preeti" pitchFamily="2" charset="0"/>
              </a:rPr>
              <a:t>laafb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dfwfgsf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nflu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nfdf</a:t>
            </a:r>
            <a:r>
              <a:rPr lang="en-US" b="1" dirty="0" smtClean="0">
                <a:latin typeface="Preeti" pitchFamily="2" charset="0"/>
              </a:rPr>
              <a:t>] ;do </a:t>
            </a:r>
            <a:r>
              <a:rPr lang="en-US" b="1" dirty="0" err="1" smtClean="0">
                <a:latin typeface="Preeti" pitchFamily="2" charset="0"/>
              </a:rPr>
              <a:t>nfUg</a:t>
            </a:r>
            <a:r>
              <a:rPr lang="en-US" b="1" dirty="0" smtClean="0">
                <a:latin typeface="Preeti" pitchFamily="2" charset="0"/>
              </a:rPr>
              <a:t>"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&gt;d </a:t>
            </a:r>
            <a:r>
              <a:rPr lang="en-US" b="1" dirty="0" err="1" smtClean="0">
                <a:latin typeface="Preeti" pitchFamily="2" charset="0"/>
              </a:rPr>
              <a:t>k|zf;gsf</a:t>
            </a:r>
            <a:r>
              <a:rPr lang="en-US" b="1" dirty="0" smtClean="0">
                <a:latin typeface="Preeti" pitchFamily="2" charset="0"/>
              </a:rPr>
              <a:t>] If]</a:t>
            </a:r>
            <a:r>
              <a:rPr lang="en-US" b="1" dirty="0" err="1" smtClean="0">
                <a:latin typeface="Preeti" pitchFamily="2" charset="0"/>
              </a:rPr>
              <a:t>qdf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nUg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rf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kof</a:t>
            </a:r>
            <a:r>
              <a:rPr lang="en-US" b="1" dirty="0" smtClean="0">
                <a:latin typeface="Preeti" pitchFamily="2" charset="0"/>
              </a:rPr>
              <a:t>{Kt </a:t>
            </a:r>
            <a:r>
              <a:rPr lang="en-US" b="1" dirty="0" err="1" smtClean="0">
                <a:latin typeface="Preeti" pitchFamily="2" charset="0"/>
              </a:rPr>
              <a:t>tflndsf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gx'g</a:t>
            </a:r>
            <a:r>
              <a:rPr lang="en-US" b="1" dirty="0" smtClean="0">
                <a:latin typeface="Preeti" pitchFamily="2" charset="0"/>
              </a:rPr>
              <a:t>' 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&gt;d </a:t>
            </a:r>
            <a:r>
              <a:rPr lang="en-US" b="1" dirty="0" err="1" smtClean="0">
                <a:latin typeface="Preeti" pitchFamily="2" charset="0"/>
              </a:rPr>
              <a:t>sfg"g</a:t>
            </a:r>
            <a:r>
              <a:rPr lang="en-US" b="1" dirty="0" smtClean="0">
                <a:latin typeface="Preeti" pitchFamily="2" charset="0"/>
              </a:rPr>
              <a:t> ;'</a:t>
            </a:r>
            <a:r>
              <a:rPr lang="en-US" b="1" dirty="0" err="1" smtClean="0">
                <a:latin typeface="Preeti" pitchFamily="2" charset="0"/>
              </a:rPr>
              <a:t>wf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cfjZostf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Preeti" pitchFamily="2" charset="0"/>
              </a:rPr>
              <a:t>&gt;</a:t>
            </a:r>
            <a:r>
              <a:rPr lang="en-US" dirty="0" err="1" smtClean="0">
                <a:latin typeface="Preeti" pitchFamily="2" charset="0"/>
              </a:rPr>
              <a:t>ldsx?sf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ablnbf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cfjZostfnfO</a:t>
            </a:r>
            <a:r>
              <a:rPr lang="en-US" dirty="0" smtClean="0">
                <a:latin typeface="Preeti" pitchFamily="2" charset="0"/>
              </a:rPr>
              <a:t>{ ;+</a:t>
            </a:r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wg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.</a:t>
            </a:r>
          </a:p>
          <a:p>
            <a:r>
              <a:rPr lang="en-US" dirty="0" smtClean="0">
                <a:latin typeface="Preeti" pitchFamily="2" charset="0"/>
              </a:rPr>
              <a:t>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Joa;flo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aLrsf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k|uf9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agfpg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r>
              <a:rPr lang="en-US" dirty="0" smtClean="0">
                <a:latin typeface="Preeti" pitchFamily="2" charset="0"/>
              </a:rPr>
              <a:t>:</a:t>
            </a:r>
            <a:r>
              <a:rPr lang="en-US" dirty="0" err="1" smtClean="0">
                <a:latin typeface="Preeti" pitchFamily="2" charset="0"/>
              </a:rPr>
              <a:t>j:Yo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lus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jftfj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lgdf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.</a:t>
            </a:r>
          </a:p>
          <a:p>
            <a:r>
              <a:rPr lang="en-US" dirty="0" err="1" smtClean="0">
                <a:latin typeface="Preeti" pitchFamily="2" charset="0"/>
              </a:rPr>
              <a:t>sfg"g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ultzLn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jt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gzLn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. </a:t>
            </a:r>
          </a:p>
          <a:p>
            <a:r>
              <a:rPr lang="en-US" dirty="0" smtClean="0">
                <a:latin typeface="Preeti" pitchFamily="2" charset="0"/>
              </a:rPr>
              <a:t>P]</a:t>
            </a:r>
            <a:r>
              <a:rPr lang="en-US" dirty="0" err="1" smtClean="0">
                <a:latin typeface="Preeti" pitchFamily="2" charset="0"/>
              </a:rPr>
              <a:t>gn</a:t>
            </a:r>
            <a:r>
              <a:rPr lang="en-US" dirty="0" smtClean="0">
                <a:latin typeface="Preeti" pitchFamily="2" charset="0"/>
              </a:rPr>
              <a:t>] &gt;</a:t>
            </a:r>
            <a:r>
              <a:rPr lang="en-US" dirty="0" err="1" smtClean="0">
                <a:latin typeface="Preeti" pitchFamily="2" charset="0"/>
              </a:rPr>
              <a:t>dIf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jt</a:t>
            </a:r>
            <a:r>
              <a:rPr lang="en-US" dirty="0" smtClean="0">
                <a:latin typeface="Preeti" pitchFamily="2" charset="0"/>
              </a:rPr>
              <a:t>{g ;Fu} </a:t>
            </a:r>
            <a:r>
              <a:rPr lang="en-US" dirty="0" err="1" smtClean="0">
                <a:latin typeface="Preeti" pitchFamily="2" charset="0"/>
              </a:rPr>
              <a:t>cfpg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r'gf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ltsf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fdgf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gug</a:t>
            </a:r>
            <a:r>
              <a:rPr lang="en-US" dirty="0" smtClean="0">
                <a:latin typeface="Preeti" pitchFamily="2" charset="0"/>
              </a:rPr>
              <a:t>'{ .</a:t>
            </a:r>
          </a:p>
          <a:p>
            <a:r>
              <a:rPr lang="en-US" dirty="0" smtClean="0">
                <a:latin typeface="Preeti" pitchFamily="2" charset="0"/>
              </a:rPr>
              <a:t>&gt;</a:t>
            </a:r>
            <a:r>
              <a:rPr lang="en-US" dirty="0" err="1" smtClean="0">
                <a:latin typeface="Preeti" pitchFamily="2" charset="0"/>
              </a:rPr>
              <a:t>dP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gnfO</a:t>
            </a:r>
            <a:r>
              <a:rPr lang="en-US" dirty="0" smtClean="0">
                <a:latin typeface="Preeti" pitchFamily="2" charset="0"/>
              </a:rPr>
              <a:t>{ at{</a:t>
            </a:r>
            <a:r>
              <a:rPr lang="en-US" dirty="0" err="1" smtClean="0">
                <a:latin typeface="Preeti" pitchFamily="2" charset="0"/>
              </a:rPr>
              <a:t>dfgsf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cfjZostf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lhd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jt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g,kl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dfh</a:t>
            </a:r>
            <a:r>
              <a:rPr lang="en-US" dirty="0" smtClean="0">
                <a:latin typeface="Preeti" pitchFamily="2" charset="0"/>
              </a:rPr>
              <a:t>{g ;+</a:t>
            </a:r>
            <a:r>
              <a:rPr lang="en-US" dirty="0" err="1" smtClean="0">
                <a:latin typeface="Preeti" pitchFamily="2" charset="0"/>
              </a:rPr>
              <a:t>zf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wg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 ;</a:t>
            </a:r>
            <a:r>
              <a:rPr lang="en-US" dirty="0" err="1" smtClean="0">
                <a:latin typeface="Preeti" pitchFamily="2" charset="0"/>
              </a:rPr>
              <a:t>fdlos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agfpg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lGw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cg"s"n</a:t>
            </a:r>
            <a:r>
              <a:rPr lang="en-US" dirty="0" smtClean="0">
                <a:latin typeface="Preeti" pitchFamily="2" charset="0"/>
              </a:rPr>
              <a:t> P]g </a:t>
            </a:r>
            <a:r>
              <a:rPr lang="en-US" dirty="0" err="1" smtClean="0">
                <a:latin typeface="Preeti" pitchFamily="2" charset="0"/>
              </a:rPr>
              <a:t>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dfh</a:t>
            </a:r>
            <a:r>
              <a:rPr lang="en-US" dirty="0" smtClean="0">
                <a:latin typeface="Preeti" pitchFamily="2" charset="0"/>
              </a:rPr>
              <a:t>{g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.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reeti" pitchFamily="2" charset="0"/>
              </a:rPr>
              <a:t>&gt;d </a:t>
            </a:r>
            <a:r>
              <a:rPr lang="en-US" dirty="0" err="1" smtClean="0">
                <a:latin typeface="Preeti" pitchFamily="2" charset="0"/>
              </a:rPr>
              <a:t>sfg"gdf</a:t>
            </a:r>
            <a:r>
              <a:rPr lang="en-US" dirty="0" smtClean="0">
                <a:latin typeface="Preeti" pitchFamily="2" charset="0"/>
              </a:rPr>
              <a:t> ;"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nflu</a:t>
            </a:r>
            <a:r>
              <a:rPr lang="en-US" dirty="0" smtClean="0">
                <a:latin typeface="Preeti" pitchFamily="2" charset="0"/>
              </a:rPr>
              <a:t> k|:</a:t>
            </a:r>
            <a:r>
              <a:rPr lang="en-US" dirty="0" err="1" smtClean="0">
                <a:latin typeface="Preeti" pitchFamily="2" charset="0"/>
              </a:rPr>
              <a:t>tfljt</a:t>
            </a:r>
            <a:r>
              <a:rPr lang="en-US" dirty="0" smtClean="0">
                <a:latin typeface="Preeti" pitchFamily="2" charset="0"/>
              </a:rPr>
              <a:t> P]</a:t>
            </a:r>
            <a:r>
              <a:rPr lang="en-US" dirty="0" err="1" smtClean="0">
                <a:latin typeface="Preeti" pitchFamily="2" charset="0"/>
              </a:rPr>
              <a:t>gx</a:t>
            </a:r>
            <a:r>
              <a:rPr lang="en-US" dirty="0" smtClean="0">
                <a:latin typeface="Preeti" pitchFamily="2" charset="0"/>
              </a:rPr>
              <a:t>?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>
                <a:latin typeface="Preeti" pitchFamily="2" charset="0"/>
              </a:rPr>
              <a:t>&gt;d P]g,@)^&amp;</a:t>
            </a:r>
            <a:endParaRPr lang="en-US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;</a:t>
            </a:r>
            <a:r>
              <a:rPr lang="en-US" b="1" dirty="0" err="1" smtClean="0">
                <a:latin typeface="Preeti" pitchFamily="2" charset="0"/>
              </a:rPr>
              <a:t>f+u7lgs</a:t>
            </a:r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jt+qtf</a:t>
            </a:r>
            <a:r>
              <a:rPr lang="en-US" b="1" dirty="0" smtClean="0">
                <a:latin typeface="Preeti" pitchFamily="2" charset="0"/>
              </a:rPr>
              <a:t> P]g @)^&amp;</a:t>
            </a:r>
            <a:endParaRPr lang="en-US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af</a:t>
            </a:r>
            <a:r>
              <a:rPr lang="en-US" b="1" dirty="0" smtClean="0">
                <a:latin typeface="Preeti" pitchFamily="2" charset="0"/>
              </a:rPr>
              <a:t>]g; P]g @)^&amp;</a:t>
            </a:r>
            <a:endParaRPr lang="en-US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a]/f]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aLdf</a:t>
            </a:r>
            <a:r>
              <a:rPr lang="en-US" b="1" dirty="0" smtClean="0">
                <a:latin typeface="Preeti" pitchFamily="2" charset="0"/>
              </a:rPr>
              <a:t> P]g @)^&amp;</a:t>
            </a:r>
            <a:endParaRPr lang="en-US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;</a:t>
            </a:r>
            <a:r>
              <a:rPr lang="en-US" b="1" dirty="0" err="1" smtClean="0">
                <a:latin typeface="Preeti" pitchFamily="2" charset="0"/>
              </a:rPr>
              <a:t>fdflhs</a:t>
            </a:r>
            <a:r>
              <a:rPr lang="en-US" b="1" dirty="0" smtClean="0">
                <a:latin typeface="Preeti" pitchFamily="2" charset="0"/>
              </a:rPr>
              <a:t> ;'/</a:t>
            </a:r>
            <a:r>
              <a:rPr lang="en-US" b="1" dirty="0" err="1" smtClean="0">
                <a:latin typeface="Preeti" pitchFamily="2" charset="0"/>
              </a:rPr>
              <a:t>Iff</a:t>
            </a:r>
            <a:r>
              <a:rPr lang="en-US" b="1" dirty="0" smtClean="0">
                <a:latin typeface="Preeti" pitchFamily="2" charset="0"/>
              </a:rPr>
              <a:t> ;+:</a:t>
            </a:r>
            <a:r>
              <a:rPr lang="en-US" b="1" dirty="0" err="1" smtClean="0">
                <a:latin typeface="Preeti" pitchFamily="2" charset="0"/>
              </a:rPr>
              <a:t>yf</a:t>
            </a:r>
            <a:r>
              <a:rPr lang="en-US" b="1" dirty="0" smtClean="0">
                <a:latin typeface="Preeti" pitchFamily="2" charset="0"/>
              </a:rPr>
              <a:t> P]g - @)^&amp;</a:t>
            </a:r>
            <a:endParaRPr lang="en-US" dirty="0" smtClean="0">
              <a:latin typeface="Preeti" pitchFamily="2" charset="0"/>
            </a:endParaRPr>
          </a:p>
          <a:p>
            <a:r>
              <a:rPr lang="pt-BR" b="1" dirty="0" smtClean="0">
                <a:latin typeface="Preeti" pitchFamily="2" charset="0"/>
              </a:rPr>
              <a:t>/fli6«o &gt;d cfof]u P]g, @)^^</a:t>
            </a:r>
            <a:endParaRPr lang="en-US" dirty="0" smtClean="0">
              <a:latin typeface="Preeti" pitchFamily="2" charset="0"/>
            </a:endParaRPr>
          </a:p>
          <a:p>
            <a:r>
              <a:rPr lang="pt-BR" b="1" dirty="0" smtClean="0">
                <a:latin typeface="Preeti" pitchFamily="2" charset="0"/>
              </a:rPr>
              <a:t>Joa;fohGo ;'/Iff tyf :jf:Yo ;DalGw P]g,@)^*</a:t>
            </a:r>
            <a:endParaRPr lang="en-US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&gt;d P]g,@)^&amp;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d"Vo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Joa:yfx</a:t>
            </a:r>
            <a:r>
              <a:rPr lang="en-US" b="1" dirty="0" smtClean="0">
                <a:latin typeface="Preeti" pitchFamily="2" charset="0"/>
              </a:rPr>
              <a:t>?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</a:t>
            </a:r>
          </a:p>
          <a:p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kl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efiff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</a:t>
            </a:r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eGgfn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gfkmf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cfh</a:t>
            </a:r>
            <a:r>
              <a:rPr lang="en-US" dirty="0" smtClean="0">
                <a:latin typeface="Preeti" pitchFamily="2" charset="0"/>
              </a:rPr>
              <a:t>{g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]{, </a:t>
            </a:r>
            <a:r>
              <a:rPr lang="en-US" dirty="0" err="1" smtClean="0">
                <a:latin typeface="Preeti" pitchFamily="2" charset="0"/>
              </a:rPr>
              <a:t>gug</a:t>
            </a:r>
            <a:r>
              <a:rPr lang="en-US" dirty="0" smtClean="0">
                <a:latin typeface="Preeti" pitchFamily="2" charset="0"/>
              </a:rPr>
              <a:t>]{ </a:t>
            </a:r>
            <a:r>
              <a:rPr lang="en-US" dirty="0" err="1" smtClean="0">
                <a:latin typeface="Preeti" pitchFamily="2" charset="0"/>
              </a:rPr>
              <a:t>sDkgL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k|fOe</a:t>
            </a:r>
            <a:r>
              <a:rPr lang="en-US" dirty="0" smtClean="0">
                <a:latin typeface="Preeti" pitchFamily="2" charset="0"/>
              </a:rPr>
              <a:t>]6 </a:t>
            </a:r>
            <a:r>
              <a:rPr lang="en-US" dirty="0" err="1" smtClean="0">
                <a:latin typeface="Preeti" pitchFamily="2" charset="0"/>
              </a:rPr>
              <a:t>kmd</a:t>
            </a:r>
            <a:r>
              <a:rPr lang="en-US" dirty="0" smtClean="0">
                <a:latin typeface="Preeti" pitchFamily="2" charset="0"/>
              </a:rPr>
              <a:t>{, ;fem]bf/L </a:t>
            </a:r>
            <a:r>
              <a:rPr lang="en-US" dirty="0" err="1" smtClean="0">
                <a:latin typeface="Preeti" pitchFamily="2" charset="0"/>
              </a:rPr>
              <a:t>kmd</a:t>
            </a:r>
            <a:r>
              <a:rPr lang="en-US" dirty="0" smtClean="0">
                <a:latin typeface="Preeti" pitchFamily="2" charset="0"/>
              </a:rPr>
              <a:t>{, ;</a:t>
            </a:r>
            <a:r>
              <a:rPr lang="en-US" dirty="0" err="1" smtClean="0">
                <a:latin typeface="Preeti" pitchFamily="2" charset="0"/>
              </a:rPr>
              <a:t>xsf</a:t>
            </a:r>
            <a:r>
              <a:rPr lang="en-US" dirty="0" smtClean="0">
                <a:latin typeface="Preeti" pitchFamily="2" charset="0"/>
              </a:rPr>
              <a:t>/L, </a:t>
            </a:r>
            <a:r>
              <a:rPr lang="en-US" dirty="0" err="1" smtClean="0">
                <a:latin typeface="Preeti" pitchFamily="2" charset="0"/>
              </a:rPr>
              <a:t>u'7L</a:t>
            </a:r>
            <a:r>
              <a:rPr lang="en-US" dirty="0" smtClean="0">
                <a:latin typeface="Preeti" pitchFamily="2" charset="0"/>
              </a:rPr>
              <a:t> ;+:</a:t>
            </a:r>
            <a:r>
              <a:rPr lang="en-US" dirty="0" err="1" smtClean="0">
                <a:latin typeface="Preeti" pitchFamily="2" charset="0"/>
              </a:rPr>
              <a:t>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6«:6 </a:t>
            </a:r>
            <a:r>
              <a:rPr lang="en-US" dirty="0" err="1" smtClean="0">
                <a:latin typeface="Preeti" pitchFamily="2" charset="0"/>
              </a:rPr>
              <a:t>c:ktfn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lzIf0f</a:t>
            </a:r>
            <a:r>
              <a:rPr lang="en-US" dirty="0" smtClean="0">
                <a:latin typeface="Preeti" pitchFamily="2" charset="0"/>
              </a:rPr>
              <a:t> ;+:</a:t>
            </a:r>
            <a:r>
              <a:rPr lang="en-US" dirty="0" err="1" smtClean="0">
                <a:latin typeface="Preeti" pitchFamily="2" charset="0"/>
              </a:rPr>
              <a:t>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btf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h'g;'s</a:t>
            </a:r>
            <a:r>
              <a:rPr lang="en-US" dirty="0" smtClean="0">
                <a:latin typeface="Preeti" pitchFamily="2" charset="0"/>
              </a:rPr>
              <a:t>} ;+:</a:t>
            </a:r>
            <a:r>
              <a:rPr lang="en-US" dirty="0" err="1" smtClean="0">
                <a:latin typeface="Preeti" pitchFamily="2" charset="0"/>
              </a:rPr>
              <a:t>yfnfO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a'emfpg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Psf</a:t>
            </a:r>
            <a:r>
              <a:rPr lang="en-US" dirty="0" smtClean="0">
                <a:latin typeface="Preeti" pitchFamily="2" charset="0"/>
              </a:rPr>
              <a:t>] 5 . </a:t>
            </a:r>
          </a:p>
          <a:p>
            <a:r>
              <a:rPr lang="en-US" dirty="0" smtClean="0">
                <a:latin typeface="Preeti" pitchFamily="2" charset="0"/>
              </a:rPr>
              <a:t>   </a:t>
            </a:r>
            <a:r>
              <a:rPr lang="en-US" b="1" dirty="0" smtClean="0">
                <a:latin typeface="Preeti" pitchFamily="2" charset="0"/>
              </a:rPr>
              <a:t>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cEof</a:t>
            </a:r>
            <a:r>
              <a:rPr lang="en-US" b="1" dirty="0" smtClean="0">
                <a:latin typeface="Preeti" pitchFamily="2" charset="0"/>
              </a:rPr>
              <a:t>; 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;</a:t>
            </a:r>
            <a:r>
              <a:rPr lang="en-US" dirty="0" err="1" smtClean="0">
                <a:latin typeface="Preeti" pitchFamily="2" charset="0"/>
              </a:rPr>
              <a:t>fdflhs</a:t>
            </a:r>
            <a:r>
              <a:rPr lang="en-US" dirty="0" smtClean="0">
                <a:latin typeface="Preeti" pitchFamily="2" charset="0"/>
              </a:rPr>
              <a:t> ;'/</a:t>
            </a:r>
            <a:r>
              <a:rPr lang="en-US" dirty="0" err="1" smtClean="0">
                <a:latin typeface="Preeti" pitchFamily="2" charset="0"/>
              </a:rPr>
              <a:t>Iff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]if, ;</a:t>
            </a:r>
            <a:r>
              <a:rPr lang="en-US" dirty="0" err="1" smtClean="0">
                <a:latin typeface="Preeti" pitchFamily="2" charset="0"/>
              </a:rPr>
              <a:t>fd'lxs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Demf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tf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Go"gtd</a:t>
            </a:r>
            <a:r>
              <a:rPr lang="en-US" dirty="0" smtClean="0">
                <a:latin typeface="Preeti" pitchFamily="2" charset="0"/>
              </a:rPr>
              <a:t> ;]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zt</a:t>
            </a:r>
            <a:r>
              <a:rPr lang="en-US" dirty="0" smtClean="0">
                <a:latin typeface="Preeti" pitchFamily="2" charset="0"/>
              </a:rPr>
              <a:t>{ ;</a:t>
            </a:r>
            <a:r>
              <a:rPr lang="en-US" dirty="0" err="1" smtClean="0">
                <a:latin typeface="Preeti" pitchFamily="2" charset="0"/>
              </a:rPr>
              <a:t>DjGwL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efiff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cGtu</a:t>
            </a:r>
            <a:r>
              <a:rPr lang="en-US" dirty="0" smtClean="0">
                <a:latin typeface="Preeti" pitchFamily="2" charset="0"/>
              </a:rPr>
              <a:t>{t </a:t>
            </a:r>
            <a:r>
              <a:rPr lang="en-US" dirty="0" err="1" smtClean="0">
                <a:latin typeface="Preeti" pitchFamily="2" charset="0"/>
              </a:rPr>
              <a:t>yk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Psf</a:t>
            </a:r>
            <a:r>
              <a:rPr lang="en-US" dirty="0" smtClean="0">
                <a:latin typeface="Preeti" pitchFamily="2" charset="0"/>
              </a:rPr>
              <a:t>] .</a:t>
            </a:r>
          </a:p>
          <a:p>
            <a:pPr>
              <a:buNone/>
            </a:pP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Preeti" pitchFamily="2" charset="0"/>
              </a:rPr>
              <a:t>/f]</a:t>
            </a:r>
            <a:r>
              <a:rPr lang="en-US" sz="3600" b="1" dirty="0" err="1" smtClean="0">
                <a:latin typeface="Preeti" pitchFamily="2" charset="0"/>
              </a:rPr>
              <a:t>huf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Lsf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k|sf</a:t>
            </a:r>
            <a:r>
              <a:rPr lang="en-US" sz="3600" b="1" dirty="0" smtClean="0">
                <a:latin typeface="Preeti" pitchFamily="2" charset="0"/>
              </a:rPr>
              <a:t>/</a:t>
            </a:r>
            <a:endParaRPr lang="en-US" sz="3600" b="1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s= ;</a:t>
            </a:r>
            <a:r>
              <a:rPr lang="en-US" b="1" dirty="0" err="1" smtClean="0">
                <a:latin typeface="Preeti" pitchFamily="2" charset="0"/>
              </a:rPr>
              <a:t>dout</a:t>
            </a:r>
            <a:r>
              <a:rPr lang="en-US" b="1" dirty="0" smtClean="0">
                <a:latin typeface="Preeti" pitchFamily="2" charset="0"/>
              </a:rPr>
              <a:t>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/L 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v= </a:t>
            </a:r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ut</a:t>
            </a:r>
            <a:r>
              <a:rPr lang="en-US" b="1" dirty="0" smtClean="0">
                <a:latin typeface="Preeti" pitchFamily="2" charset="0"/>
              </a:rPr>
              <a:t>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/L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u= </a:t>
            </a:r>
            <a:r>
              <a:rPr lang="en-US" b="1" dirty="0" err="1" smtClean="0">
                <a:latin typeface="Preeti" pitchFamily="2" charset="0"/>
              </a:rPr>
              <a:t>cfslids</a:t>
            </a:r>
            <a:r>
              <a:rPr lang="en-US" b="1" dirty="0" smtClean="0">
                <a:latin typeface="Preeti" pitchFamily="2" charset="0"/>
              </a:rPr>
              <a:t>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/L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3= :</a:t>
            </a:r>
            <a:r>
              <a:rPr lang="en-US" b="1" dirty="0" err="1" smtClean="0">
                <a:latin typeface="Preeti" pitchFamily="2" charset="0"/>
              </a:rPr>
              <a:t>yfO</a:t>
            </a:r>
            <a:r>
              <a:rPr lang="en-US" b="1" dirty="0" smtClean="0">
                <a:latin typeface="Preeti" pitchFamily="2" charset="0"/>
              </a:rPr>
              <a:t>{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Psf</a:t>
            </a:r>
            <a:r>
              <a:rPr lang="en-US" b="1" dirty="0" smtClean="0">
                <a:latin typeface="Preeti" pitchFamily="2" charset="0"/>
              </a:rPr>
              <a:t>] 5 .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tflnd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tyf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k|l;Iffly</a:t>
            </a:r>
            <a:r>
              <a:rPr lang="en-US" sz="3600" b="1" dirty="0" smtClean="0">
                <a:latin typeface="Preeti" pitchFamily="2" charset="0"/>
              </a:rPr>
              <a:t>{ ;</a:t>
            </a:r>
            <a:r>
              <a:rPr lang="en-US" sz="3600" b="1" dirty="0" err="1" smtClean="0">
                <a:latin typeface="Preeti" pitchFamily="2" charset="0"/>
              </a:rPr>
              <a:t>DjGwL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Joj:yf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Preeti" pitchFamily="2" charset="0"/>
              </a:rPr>
              <a:t>k|lzIffyL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DjGwL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nfu</a:t>
            </a:r>
            <a:r>
              <a:rPr lang="en-US" dirty="0" smtClean="0">
                <a:latin typeface="Preeti" pitchFamily="2" charset="0"/>
              </a:rPr>
              <a:t>'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5 .</a:t>
            </a:r>
          </a:p>
          <a:p>
            <a:pPr lvl="0">
              <a:buNone/>
            </a:pPr>
            <a:r>
              <a:rPr lang="en-US" b="1" dirty="0" smtClean="0">
                <a:latin typeface="Preeti" pitchFamily="2" charset="0"/>
              </a:rPr>
              <a:t>    </a:t>
            </a:r>
            <a:r>
              <a:rPr lang="en-US" b="1" dirty="0" err="1" smtClean="0">
                <a:latin typeface="Preeti" pitchFamily="2" charset="0"/>
              </a:rPr>
              <a:t>cf+lzs</a:t>
            </a:r>
            <a:r>
              <a:rPr lang="en-US" b="1" dirty="0" smtClean="0">
                <a:latin typeface="Preeti" pitchFamily="2" charset="0"/>
              </a:rPr>
              <a:t> ;do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DjGwL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Joj:yf</a:t>
            </a:r>
            <a:endParaRPr lang="en-US" b="1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  </a:t>
            </a:r>
            <a:r>
              <a:rPr lang="en-US" dirty="0" err="1" smtClean="0">
                <a:latin typeface="Preeti" pitchFamily="2" charset="0"/>
              </a:rPr>
              <a:t>kfl</a:t>
            </a:r>
            <a:r>
              <a:rPr lang="en-US" dirty="0" smtClean="0">
                <a:latin typeface="Preeti" pitchFamily="2" charset="0"/>
              </a:rPr>
              <a:t>/&gt;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306fsf</a:t>
            </a:r>
            <a:r>
              <a:rPr lang="en-US" dirty="0" smtClean="0">
                <a:latin typeface="Preeti" pitchFamily="2" charset="0"/>
              </a:rPr>
              <a:t>] b/n]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] . </a:t>
            </a:r>
          </a:p>
          <a:p>
            <a:r>
              <a:rPr lang="en-US" dirty="0" smtClean="0">
                <a:latin typeface="Preeti" pitchFamily="2" charset="0"/>
              </a:rPr>
              <a:t>  </a:t>
            </a:r>
            <a:r>
              <a:rPr lang="en-US" dirty="0" err="1" smtClean="0">
                <a:latin typeface="Preeti" pitchFamily="2" charset="0"/>
              </a:rPr>
              <a:t>cGoq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/f]s </a:t>
            </a:r>
            <a:r>
              <a:rPr lang="en-US" dirty="0" err="1" smtClean="0">
                <a:latin typeface="Preeti" pitchFamily="2" charset="0"/>
              </a:rPr>
              <a:t>gnufOg</a:t>
            </a:r>
            <a:r>
              <a:rPr lang="en-US" dirty="0" smtClean="0">
                <a:latin typeface="Preeti" pitchFamily="2" charset="0"/>
              </a:rPr>
              <a:t>] . </a:t>
            </a:r>
          </a:p>
          <a:p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ldssf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DjGwdf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lvt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k|fjwfg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nfu</a:t>
            </a:r>
            <a:r>
              <a:rPr lang="en-US" dirty="0" smtClean="0">
                <a:latin typeface="Preeti" pitchFamily="2" charset="0"/>
              </a:rPr>
              <a:t>'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.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Go"gtd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kfl</a:t>
            </a:r>
            <a:r>
              <a:rPr lang="en-US" sz="3600" b="1" dirty="0" smtClean="0">
                <a:latin typeface="Preeti" pitchFamily="2" charset="0"/>
              </a:rPr>
              <a:t>/&gt;</a:t>
            </a:r>
            <a:r>
              <a:rPr lang="en-US" sz="3600" b="1" dirty="0" err="1" smtClean="0">
                <a:latin typeface="Preeti" pitchFamily="2" charset="0"/>
              </a:rPr>
              <a:t>lds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tyf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labf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DjGwL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Joj:yf</a:t>
            </a:r>
            <a:endParaRPr lang="en-US" sz="3600" b="1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reeti" pitchFamily="2" charset="0"/>
              </a:rPr>
              <a:t>Go"gtd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kfl</a:t>
            </a:r>
            <a:r>
              <a:rPr lang="en-US" dirty="0" smtClean="0">
                <a:latin typeface="Preeti" pitchFamily="2" charset="0"/>
              </a:rPr>
              <a:t>/&gt;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u/L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;</a:t>
            </a:r>
            <a:r>
              <a:rPr lang="en-US" dirty="0" err="1" smtClean="0">
                <a:latin typeface="Preeti" pitchFamily="2" charset="0"/>
              </a:rPr>
              <a:t>Demf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tf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 . </a:t>
            </a:r>
          </a:p>
          <a:p>
            <a:r>
              <a:rPr lang="en-US" dirty="0" err="1" smtClean="0">
                <a:latin typeface="Preeti" pitchFamily="2" charset="0"/>
              </a:rPr>
              <a:t>aif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! </a:t>
            </a:r>
            <a:r>
              <a:rPr lang="en-US" dirty="0" err="1" smtClean="0">
                <a:latin typeface="Preeti" pitchFamily="2" charset="0"/>
              </a:rPr>
              <a:t>dlxgf</a:t>
            </a:r>
            <a:r>
              <a:rPr lang="en-US" dirty="0" smtClean="0">
                <a:latin typeface="Preeti" pitchFamily="2" charset="0"/>
              </a:rPr>
              <a:t> a/</a:t>
            </a:r>
            <a:r>
              <a:rPr lang="en-US" dirty="0" err="1" smtClean="0">
                <a:latin typeface="Preeti" pitchFamily="2" charset="0"/>
              </a:rPr>
              <a:t>fj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tnj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rf8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kj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vr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kfpg</a:t>
            </a:r>
            <a:r>
              <a:rPr lang="en-US" dirty="0" smtClean="0">
                <a:latin typeface="Preeti" pitchFamily="2" charset="0"/>
              </a:rPr>
              <a:t>] .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</a:t>
            </a:r>
            <a:r>
              <a:rPr lang="en-US" b="1" dirty="0" err="1" smtClean="0">
                <a:latin typeface="Preeti" pitchFamily="2" charset="0"/>
              </a:rPr>
              <a:t>labf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DjGwL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Joj:yf</a:t>
            </a:r>
            <a:endParaRPr lang="en-US" b="1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fKtflxs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ljbf,;fj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hlgs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d] </a:t>
            </a:r>
            <a:r>
              <a:rPr lang="en-US" dirty="0" err="1" smtClean="0">
                <a:latin typeface="Preeti" pitchFamily="2" charset="0"/>
              </a:rPr>
              <a:t>lbj</a:t>
            </a:r>
            <a:r>
              <a:rPr lang="en-US" dirty="0" smtClean="0">
                <a:latin typeface="Preeti" pitchFamily="2" charset="0"/>
              </a:rPr>
              <a:t>;, * </a:t>
            </a:r>
            <a:r>
              <a:rPr lang="en-US" dirty="0" err="1" smtClean="0">
                <a:latin typeface="Preeti" pitchFamily="2" charset="0"/>
              </a:rPr>
              <a:t>dfr</a:t>
            </a:r>
            <a:r>
              <a:rPr lang="en-US" dirty="0" smtClean="0">
                <a:latin typeface="Preeti" pitchFamily="2" charset="0"/>
              </a:rPr>
              <a:t>{ ;</a:t>
            </a:r>
            <a:r>
              <a:rPr lang="en-US" dirty="0" err="1" smtClean="0">
                <a:latin typeface="Preeti" pitchFamily="2" charset="0"/>
              </a:rPr>
              <a:t>lxt</a:t>
            </a:r>
            <a:r>
              <a:rPr lang="en-US" dirty="0" smtClean="0">
                <a:latin typeface="Preeti" pitchFamily="2" charset="0"/>
              </a:rPr>
              <a:t> !$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kfl</a:t>
            </a:r>
            <a:r>
              <a:rPr lang="en-US" dirty="0" smtClean="0">
                <a:latin typeface="Preeti" pitchFamily="2" charset="0"/>
              </a:rPr>
              <a:t>/&gt;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lxt</a:t>
            </a:r>
            <a:r>
              <a:rPr lang="en-US" dirty="0" smtClean="0">
                <a:latin typeface="Preeti" pitchFamily="2" charset="0"/>
              </a:rPr>
              <a:t> ;6[f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3/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lj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fdL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k|;'</a:t>
            </a:r>
            <a:r>
              <a:rPr lang="en-US" dirty="0" err="1" smtClean="0">
                <a:latin typeface="Preeti" pitchFamily="2" charset="0"/>
              </a:rPr>
              <a:t>tL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k|;'</a:t>
            </a:r>
            <a:r>
              <a:rPr lang="en-US" dirty="0" err="1" smtClean="0">
                <a:latin typeface="Preeti" pitchFamily="2" charset="0"/>
              </a:rPr>
              <a:t>tL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ofxf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, s[of </a:t>
            </a:r>
            <a:r>
              <a:rPr lang="en-US" dirty="0" err="1" smtClean="0">
                <a:latin typeface="Preeti" pitchFamily="2" charset="0"/>
              </a:rPr>
              <a:t>ljbf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nufotsf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ljbfsf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Psf</a:t>
            </a:r>
            <a:r>
              <a:rPr lang="en-US" dirty="0" smtClean="0">
                <a:latin typeface="Preeti" pitchFamily="2" charset="0"/>
              </a:rPr>
              <a:t>] 5 .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200" b="1" dirty="0" smtClean="0">
                <a:latin typeface="Preeti" pitchFamily="2" charset="0"/>
              </a:rPr>
              <a:t>;+</a:t>
            </a:r>
            <a:r>
              <a:rPr lang="en-US" sz="3200" b="1" dirty="0" err="1" smtClean="0">
                <a:latin typeface="Preeti" pitchFamily="2" charset="0"/>
              </a:rPr>
              <a:t>rosf</a:t>
            </a:r>
            <a:r>
              <a:rPr lang="en-US" sz="3200" b="1" dirty="0" smtClean="0">
                <a:latin typeface="Preeti" pitchFamily="2" charset="0"/>
              </a:rPr>
              <a:t>]if,</a:t>
            </a:r>
            <a:br>
              <a:rPr lang="en-US" sz="3200" b="1" dirty="0" smtClean="0">
                <a:latin typeface="Preeti" pitchFamily="2" charset="0"/>
              </a:rPr>
            </a:br>
            <a:r>
              <a:rPr lang="en-US" sz="3200" b="1" dirty="0" err="1" smtClean="0">
                <a:latin typeface="Preeti" pitchFamily="2" charset="0"/>
              </a:rPr>
              <a:t>cf</a:t>
            </a:r>
            <a:r>
              <a:rPr lang="en-US" sz="3200" b="1" dirty="0" smtClean="0">
                <a:latin typeface="Preeti" pitchFamily="2" charset="0"/>
              </a:rPr>
              <a:t>}</a:t>
            </a:r>
            <a:r>
              <a:rPr lang="en-US" sz="3200" b="1" dirty="0" err="1" smtClean="0">
                <a:latin typeface="Preeti" pitchFamily="2" charset="0"/>
              </a:rPr>
              <a:t>ifwLpkrf</a:t>
            </a:r>
            <a:r>
              <a:rPr lang="en-US" sz="3200" b="1" dirty="0" smtClean="0">
                <a:latin typeface="Preeti" pitchFamily="2" charset="0"/>
              </a:rPr>
              <a:t>/ / </a:t>
            </a:r>
            <a:r>
              <a:rPr lang="en-US" sz="3200" b="1" dirty="0" err="1" smtClean="0">
                <a:latin typeface="Preeti" pitchFamily="2" charset="0"/>
              </a:rPr>
              <a:t>ljdfsf</a:t>
            </a:r>
            <a:r>
              <a:rPr lang="en-US" sz="3200" b="1" dirty="0" smtClean="0">
                <a:latin typeface="Preeti" pitchFamily="2" charset="0"/>
              </a:rPr>
              <a:t>]] </a:t>
            </a:r>
            <a:r>
              <a:rPr lang="en-US" sz="3200" b="1" dirty="0" err="1" smtClean="0">
                <a:latin typeface="Preeti" pitchFamily="2" charset="0"/>
              </a:rPr>
              <a:t>Joa:yf</a:t>
            </a:r>
            <a:endParaRPr lang="en-US" sz="3200" b="1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0"/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x?sf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nflu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rosf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ifsf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 kg]{ .</a:t>
            </a:r>
          </a:p>
          <a:p>
            <a:pPr lvl="0">
              <a:buNone/>
            </a:pPr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b="1" dirty="0" err="1" smtClean="0">
                <a:latin typeface="Preeti" pitchFamily="2" charset="0"/>
              </a:rPr>
              <a:t>cf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ifwLpkrf</a:t>
            </a:r>
            <a:r>
              <a:rPr lang="en-US" b="1" dirty="0" smtClean="0">
                <a:latin typeface="Preeti" pitchFamily="2" charset="0"/>
              </a:rPr>
              <a:t>/, </a:t>
            </a:r>
            <a:r>
              <a:rPr lang="en-US" b="1" dirty="0" err="1" smtClean="0">
                <a:latin typeface="Preeti" pitchFamily="2" charset="0"/>
              </a:rPr>
              <a:t>ljdfsf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'{' kg]{ .</a:t>
            </a:r>
          </a:p>
          <a:p>
            <a:pPr lvl="0"/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b="1" dirty="0" err="1" smtClean="0">
                <a:latin typeface="Preeti" pitchFamily="2" charset="0"/>
              </a:rPr>
              <a:t>b'3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6gf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ljdfsf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{'{ kg]{ .</a:t>
            </a:r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Preeti" pitchFamily="2" charset="0"/>
              </a:rPr>
              <a:t>3/]n' &gt;</a:t>
            </a:r>
            <a:r>
              <a:rPr lang="en-US" sz="3600" b="1" dirty="0" err="1" smtClean="0">
                <a:latin typeface="Preeti" pitchFamily="2" charset="0"/>
              </a:rPr>
              <a:t>lds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DjGwL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Joj:yf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yk</a:t>
            </a:r>
            <a:endParaRPr lang="en-US" sz="3600" b="1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latin typeface="Preeti" pitchFamily="2" charset="0"/>
              </a:rPr>
              <a:t>3/]n'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nUg</a:t>
            </a:r>
            <a:r>
              <a:rPr lang="en-US" b="1" dirty="0" smtClean="0">
                <a:latin typeface="Preeti" pitchFamily="2" charset="0"/>
              </a:rPr>
              <a:t>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k|lt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lgof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Stfn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af</a:t>
            </a:r>
            <a:r>
              <a:rPr lang="en-US" b="1" dirty="0" smtClean="0">
                <a:latin typeface="Preeti" pitchFamily="2" charset="0"/>
              </a:rPr>
              <a:t>;:</a:t>
            </a:r>
            <a:r>
              <a:rPr lang="en-US" b="1" dirty="0" err="1" smtClean="0">
                <a:latin typeface="Preeti" pitchFamily="2" charset="0"/>
              </a:rPr>
              <a:t>yfgsf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{'kg]{ . </a:t>
            </a:r>
          </a:p>
          <a:p>
            <a:r>
              <a:rPr lang="en-US" b="1" dirty="0" err="1" smtClean="0">
                <a:latin typeface="Preeti" pitchFamily="2" charset="0"/>
              </a:rPr>
              <a:t>k9g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rfxg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k9fO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' kg]{ </a:t>
            </a:r>
            <a:r>
              <a:rPr lang="en-US" b="1" dirty="0" err="1" smtClean="0">
                <a:latin typeface="Preeti" pitchFamily="2" charset="0"/>
              </a:rPr>
              <a:t>nufotsf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st</a:t>
            </a:r>
            <a:r>
              <a:rPr lang="en-US" b="1" dirty="0" smtClean="0">
                <a:latin typeface="Preeti" pitchFamily="2" charset="0"/>
              </a:rPr>
              <a:t>{Jo </a:t>
            </a:r>
            <a:r>
              <a:rPr lang="en-US" b="1" dirty="0" err="1" smtClean="0">
                <a:latin typeface="Preeti" pitchFamily="2" charset="0"/>
              </a:rPr>
              <a:t>tf</a:t>
            </a:r>
            <a:r>
              <a:rPr lang="en-US" b="1" dirty="0" smtClean="0">
                <a:latin typeface="Preeti" pitchFamily="2" charset="0"/>
              </a:rPr>
              <a:t>]s]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</a:t>
            </a:r>
          </a:p>
          <a:p>
            <a:r>
              <a:rPr lang="pt-BR" b="1" dirty="0" smtClean="0">
                <a:latin typeface="Preeti" pitchFamily="2" charset="0"/>
              </a:rPr>
              <a:t>;fKtflxs ljbf jf ;fj{hlgs ljbfsf] ;dodf sfo{:yndf j:g jfWo ug{ x'+b}g.</a:t>
            </a:r>
            <a:endParaRPr lang="en-US" b="1" dirty="0" smtClean="0">
              <a:latin typeface="Preeti" pitchFamily="2" charset="0"/>
            </a:endParaRPr>
          </a:p>
          <a:p>
            <a:r>
              <a:rPr lang="pt-BR" b="1" dirty="0" smtClean="0">
                <a:latin typeface="Preeti" pitchFamily="2" charset="0"/>
              </a:rPr>
              <a:t>sfdsf] nfuL s'/]/ j:g' kg]{ ePdf To;/L s'/]/ j;]sf] ;donfO{ u/]sf] ;do dfgLg]5 .</a:t>
            </a:r>
            <a:endParaRPr lang="en-US" b="1" dirty="0" smtClean="0">
              <a:latin typeface="Preeti" pitchFamily="2" charset="0"/>
            </a:endParaRPr>
          </a:p>
          <a:p>
            <a:endParaRPr lang="en-US" b="1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latin typeface="Preeti" pitchFamily="2" charset="0"/>
              </a:rPr>
              <a:t>;</a:t>
            </a:r>
            <a:r>
              <a:rPr lang="en-US" sz="4000" b="1" dirty="0" err="1" smtClean="0">
                <a:latin typeface="Preeti" pitchFamily="2" charset="0"/>
              </a:rPr>
              <a:t>f+u7lgs</a:t>
            </a:r>
            <a:r>
              <a:rPr lang="en-US" sz="4000" b="1" dirty="0" smtClean="0">
                <a:latin typeface="Preeti" pitchFamily="2" charset="0"/>
              </a:rPr>
              <a:t> :</a:t>
            </a:r>
            <a:r>
              <a:rPr lang="en-US" sz="4000" b="1" dirty="0" err="1" smtClean="0">
                <a:latin typeface="Preeti" pitchFamily="2" charset="0"/>
              </a:rPr>
              <a:t>jt+qtf</a:t>
            </a:r>
            <a:r>
              <a:rPr lang="en-US" sz="4000" b="1" dirty="0" smtClean="0">
                <a:latin typeface="Preeti" pitchFamily="2" charset="0"/>
              </a:rPr>
              <a:t> P]g @)^&amp; </a:t>
            </a:r>
            <a:r>
              <a:rPr lang="en-US" sz="4000" b="1" dirty="0" err="1" smtClean="0">
                <a:latin typeface="Preeti" pitchFamily="2" charset="0"/>
              </a:rPr>
              <a:t>df</a:t>
            </a:r>
            <a:r>
              <a:rPr lang="en-US" sz="4000" b="1" dirty="0" smtClean="0">
                <a:latin typeface="Preeti" pitchFamily="2" charset="0"/>
              </a:rPr>
              <a:t> </a:t>
            </a:r>
            <a:r>
              <a:rPr lang="en-US" sz="4000" b="1" dirty="0" err="1" smtClean="0">
                <a:latin typeface="Preeti" pitchFamily="2" charset="0"/>
              </a:rPr>
              <a:t>ePsf</a:t>
            </a:r>
            <a:r>
              <a:rPr lang="en-US" sz="4000" b="1" dirty="0" smtClean="0">
                <a:latin typeface="Preeti" pitchFamily="2" charset="0"/>
              </a:rPr>
              <a:t> </a:t>
            </a:r>
            <a:r>
              <a:rPr lang="en-US" sz="4000" b="1" dirty="0" err="1" smtClean="0">
                <a:latin typeface="Preeti" pitchFamily="2" charset="0"/>
              </a:rPr>
              <a:t>Joa:yf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jgfpg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dirty="0" smtClean="0">
                <a:latin typeface="Preeti" pitchFamily="2" charset="0"/>
              </a:rPr>
              <a:t> M </a:t>
            </a:r>
          </a:p>
          <a:p>
            <a:r>
              <a:rPr lang="en-US" b="1" dirty="0" smtClean="0">
                <a:latin typeface="Preeti" pitchFamily="2" charset="0"/>
              </a:rPr>
              <a:t>&gt;</a:t>
            </a:r>
            <a:r>
              <a:rPr lang="en-US" b="1" dirty="0" err="1" smtClean="0">
                <a:latin typeface="Preeti" pitchFamily="2" charset="0"/>
              </a:rPr>
              <a:t>ldsnfO</a:t>
            </a:r>
            <a:r>
              <a:rPr lang="en-US" b="1" dirty="0" smtClean="0">
                <a:latin typeface="Preeti" pitchFamily="2" charset="0"/>
              </a:rPr>
              <a:t>{ 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u7g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clwsf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]5 .</a:t>
            </a:r>
          </a:p>
          <a:p>
            <a:r>
              <a:rPr lang="en-US" b="1" dirty="0" smtClean="0">
                <a:latin typeface="Preeti" pitchFamily="2" charset="0"/>
              </a:rPr>
              <a:t>&gt;</a:t>
            </a:r>
            <a:r>
              <a:rPr lang="en-US" b="1" dirty="0" err="1" smtClean="0">
                <a:latin typeface="Preeti" pitchFamily="2" charset="0"/>
              </a:rPr>
              <a:t>ldsn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rfx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6«]8 </a:t>
            </a:r>
            <a:r>
              <a:rPr lang="en-US" b="1" dirty="0" err="1" smtClean="0">
                <a:latin typeface="Preeti" pitchFamily="2" charset="0"/>
              </a:rPr>
              <a:t>o'lgogsf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b:o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Sg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5g</a:t>
            </a:r>
            <a:r>
              <a:rPr lang="en-US" b="1" dirty="0" smtClean="0">
                <a:latin typeface="Preeti" pitchFamily="2" charset="0"/>
              </a:rPr>
              <a:t> . </a:t>
            </a:r>
          </a:p>
          <a:p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 ;do </a:t>
            </a:r>
            <a:r>
              <a:rPr lang="en-US" b="1" dirty="0" err="1" smtClean="0">
                <a:latin typeface="Preeti" pitchFamily="2" charset="0"/>
              </a:rPr>
              <a:t>eGbf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cufl8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{;do ;</a:t>
            </a:r>
            <a:r>
              <a:rPr lang="en-US" b="1" dirty="0" err="1" smtClean="0">
                <a:latin typeface="Preeti" pitchFamily="2" charset="0"/>
              </a:rPr>
              <a:t>lsP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kl5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5'l6</a:t>
            </a:r>
            <a:r>
              <a:rPr lang="en-US" b="1" dirty="0" smtClean="0">
                <a:latin typeface="Preeti" pitchFamily="2" charset="0"/>
              </a:rPr>
              <a:t>\</a:t>
            </a:r>
            <a:r>
              <a:rPr lang="en-US" b="1" dirty="0" err="1" smtClean="0">
                <a:latin typeface="Preeti" pitchFamily="2" charset="0"/>
              </a:rPr>
              <a:t>6sf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dodf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lgdf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 ;+</a:t>
            </a:r>
            <a:r>
              <a:rPr lang="en-US" b="1" dirty="0" err="1" smtClean="0">
                <a:latin typeface="Preeti" pitchFamily="2" charset="0"/>
              </a:rPr>
              <a:t>rfng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DjGwdf</a:t>
            </a:r>
            <a:r>
              <a:rPr lang="en-US" b="1" dirty="0" smtClean="0">
                <a:latin typeface="Preeti" pitchFamily="2" charset="0"/>
              </a:rPr>
              <a:t> &gt;</a:t>
            </a:r>
            <a:r>
              <a:rPr lang="en-US" b="1" dirty="0" err="1" smtClean="0">
                <a:latin typeface="Preeti" pitchFamily="2" charset="0"/>
              </a:rPr>
              <a:t>ldsx?n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5nkmn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5g</a:t>
            </a:r>
            <a:r>
              <a:rPr lang="en-US" b="1" dirty="0" smtClean="0">
                <a:latin typeface="Preeti" pitchFamily="2" charset="0"/>
              </a:rPr>
              <a:t>\ . </a:t>
            </a:r>
          </a:p>
          <a:p>
            <a:r>
              <a:rPr lang="en-US" b="1" dirty="0" err="1" smtClean="0">
                <a:latin typeface="Preeti" pitchFamily="2" charset="0"/>
              </a:rPr>
              <a:t>o'lgogsf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b:o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glbg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gkfpg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egL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 ;</a:t>
            </a:r>
            <a:r>
              <a:rPr lang="en-US" b="1" dirty="0" err="1" smtClean="0">
                <a:latin typeface="Preeti" pitchFamily="2" charset="0"/>
              </a:rPr>
              <a:t>Demf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tf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] /x]5 </a:t>
            </a:r>
            <a:r>
              <a:rPr lang="en-US" b="1" dirty="0" err="1" smtClean="0">
                <a:latin typeface="Preeti" pitchFamily="2" charset="0"/>
              </a:rPr>
              <a:t>eg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To:tf</a:t>
            </a:r>
            <a:r>
              <a:rPr lang="en-US" b="1" dirty="0" smtClean="0">
                <a:latin typeface="Preeti" pitchFamily="2" charset="0"/>
              </a:rPr>
              <a:t>]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 ;</a:t>
            </a:r>
            <a:r>
              <a:rPr lang="en-US" b="1" dirty="0" err="1" smtClean="0">
                <a:latin typeface="Preeti" pitchFamily="2" charset="0"/>
              </a:rPr>
              <a:t>Demf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tf</a:t>
            </a:r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jt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lg:s</a:t>
            </a:r>
            <a:r>
              <a:rPr lang="en-US" b="1" dirty="0" smtClean="0">
                <a:latin typeface="Preeti" pitchFamily="2" charset="0"/>
              </a:rPr>
              <a:t>[o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]5 </a:t>
            </a:r>
            <a:r>
              <a:rPr lang="en-US" dirty="0" smtClean="0">
                <a:latin typeface="Preeti" pitchFamily="2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Preeti" pitchFamily="2" charset="0"/>
              </a:rPr>
              <a:t>g]</a:t>
            </a:r>
            <a:r>
              <a:rPr lang="en-US" sz="4800" b="1" dirty="0" err="1" smtClean="0">
                <a:latin typeface="Preeti" pitchFamily="2" charset="0"/>
              </a:rPr>
              <a:t>kfndf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dhb</a:t>
            </a:r>
            <a:r>
              <a:rPr lang="en-US" sz="4800" b="1" dirty="0" smtClean="0">
                <a:latin typeface="Preeti" pitchFamily="2" charset="0"/>
              </a:rPr>
              <a:t>'/</a:t>
            </a:r>
            <a:r>
              <a:rPr lang="en-US" sz="4800" dirty="0" smtClean="0">
                <a:latin typeface="Preeti" pitchFamily="2" charset="0"/>
              </a:rPr>
              <a:t/>
            </a:r>
            <a:br>
              <a:rPr lang="en-US" sz="4800" dirty="0" smtClean="0">
                <a:latin typeface="Preeti" pitchFamily="2" charset="0"/>
              </a:rPr>
            </a:br>
            <a:endParaRPr lang="en-US" sz="48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Preeti" pitchFamily="2" charset="0"/>
              </a:rPr>
              <a:t>      </a:t>
            </a:r>
            <a:r>
              <a:rPr lang="en-US" sz="3900" dirty="0" smtClean="0">
                <a:latin typeface="Preeti" pitchFamily="2" charset="0"/>
              </a:rPr>
              <a:t>g]</a:t>
            </a:r>
            <a:r>
              <a:rPr lang="en-US" sz="3900" dirty="0" err="1" smtClean="0">
                <a:latin typeface="Preeti" pitchFamily="2" charset="0"/>
              </a:rPr>
              <a:t>kfn</a:t>
            </a:r>
            <a:r>
              <a:rPr lang="en-US" sz="3900" dirty="0" smtClean="0">
                <a:latin typeface="Preeti" pitchFamily="2" charset="0"/>
              </a:rPr>
              <a:t> &gt;</a:t>
            </a:r>
            <a:r>
              <a:rPr lang="en-US" sz="3900" dirty="0" err="1" smtClean="0">
                <a:latin typeface="Preeti" pitchFamily="2" charset="0"/>
              </a:rPr>
              <a:t>dzlQm</a:t>
            </a:r>
            <a:r>
              <a:rPr lang="en-US" sz="3900" dirty="0" smtClean="0">
                <a:latin typeface="Preeti" pitchFamily="2" charset="0"/>
              </a:rPr>
              <a:t> ;j]{</a:t>
            </a:r>
            <a:r>
              <a:rPr lang="en-US" sz="3900" dirty="0" err="1" smtClean="0">
                <a:latin typeface="Preeti" pitchFamily="2" charset="0"/>
              </a:rPr>
              <a:t>If0f</a:t>
            </a:r>
            <a:r>
              <a:rPr lang="en-US" sz="3900" dirty="0" smtClean="0">
                <a:latin typeface="Preeti" pitchFamily="2" charset="0"/>
              </a:rPr>
              <a:t> @)^$÷^% </a:t>
            </a:r>
            <a:r>
              <a:rPr lang="en-US" sz="3900" dirty="0" err="1" smtClean="0">
                <a:latin typeface="Preeti" pitchFamily="2" charset="0"/>
              </a:rPr>
              <a:t>cg';f</a:t>
            </a:r>
            <a:r>
              <a:rPr lang="en-US" sz="3900" dirty="0" smtClean="0">
                <a:latin typeface="Preeti" pitchFamily="2" charset="0"/>
              </a:rPr>
              <a:t>/ </a:t>
            </a:r>
          </a:p>
          <a:p>
            <a:r>
              <a:rPr lang="en-US" dirty="0" smtClean="0">
                <a:latin typeface="Preeti" pitchFamily="2" charset="0"/>
              </a:rPr>
              <a:t>!( </a:t>
            </a:r>
            <a:r>
              <a:rPr lang="en-US" dirty="0" err="1" smtClean="0">
                <a:latin typeface="Preeti" pitchFamily="2" charset="0"/>
              </a:rPr>
              <a:t>aif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;f]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dflysf</a:t>
            </a:r>
            <a:r>
              <a:rPr lang="en-US" dirty="0" smtClean="0">
                <a:latin typeface="Preeti" pitchFamily="2" charset="0"/>
              </a:rPr>
              <a:t>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AolQmx?sf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Vof</a:t>
            </a:r>
            <a:r>
              <a:rPr lang="en-US" dirty="0" smtClean="0">
                <a:latin typeface="Preeti" pitchFamily="2" charset="0"/>
              </a:rPr>
              <a:t> ! s/f]8 !&amp; </a:t>
            </a:r>
            <a:r>
              <a:rPr lang="en-US" dirty="0" err="1" smtClean="0">
                <a:latin typeface="Preeti" pitchFamily="2" charset="0"/>
              </a:rPr>
              <a:t>nfv</a:t>
            </a:r>
            <a:r>
              <a:rPr lang="en-US" dirty="0" smtClean="0">
                <a:latin typeface="Preeti" pitchFamily="2" charset="0"/>
              </a:rPr>
              <a:t> ^( </a:t>
            </a:r>
            <a:r>
              <a:rPr lang="en-US" dirty="0" err="1" smtClean="0">
                <a:latin typeface="Preeti" pitchFamily="2" charset="0"/>
              </a:rPr>
              <a:t>xhf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k'u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b]</a:t>
            </a:r>
            <a:r>
              <a:rPr lang="en-US" dirty="0" err="1" smtClean="0">
                <a:latin typeface="Preeti" pitchFamily="2" charset="0"/>
              </a:rPr>
              <a:t>lvG5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 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AolQm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dWo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sl</a:t>
            </a:r>
            <a:r>
              <a:rPr lang="en-US" dirty="0" smtClean="0">
                <a:latin typeface="Preeti" pitchFamily="2" charset="0"/>
              </a:rPr>
              <a:t>/a !^=( </a:t>
            </a:r>
            <a:r>
              <a:rPr lang="en-US" dirty="0" err="1" smtClean="0">
                <a:latin typeface="Preeti" pitchFamily="2" charset="0"/>
              </a:rPr>
              <a:t>k|ltZft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AolQmx?n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tna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Hofnfdf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kfOof</a:t>
            </a:r>
            <a:r>
              <a:rPr lang="en-US" dirty="0" smtClean="0">
                <a:latin typeface="Preeti" pitchFamily="2" charset="0"/>
              </a:rPr>
              <a:t>] .</a:t>
            </a: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xfn</a:t>
            </a:r>
            <a:r>
              <a:rPr lang="en-US" dirty="0" smtClean="0">
                <a:latin typeface="Preeti" pitchFamily="2" charset="0"/>
              </a:rPr>
              <a:t>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cf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lus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Aoj;fo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auL</a:t>
            </a:r>
            <a:r>
              <a:rPr lang="en-US" dirty="0" smtClean="0">
                <a:latin typeface="Preeti" pitchFamily="2" charset="0"/>
              </a:rPr>
              <a:t>{s/</a:t>
            </a:r>
            <a:r>
              <a:rPr lang="en-US" dirty="0" err="1" smtClean="0">
                <a:latin typeface="Preeti" pitchFamily="2" charset="0"/>
              </a:rPr>
              <a:t>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cg';f</a:t>
            </a:r>
            <a:r>
              <a:rPr lang="en-US" dirty="0" smtClean="0">
                <a:latin typeface="Preeti" pitchFamily="2" charset="0"/>
              </a:rPr>
              <a:t>/ s[</a:t>
            </a:r>
            <a:r>
              <a:rPr lang="en-US" dirty="0" err="1" smtClean="0">
                <a:latin typeface="Preeti" pitchFamily="2" charset="0"/>
              </a:rPr>
              <a:t>lif</a:t>
            </a:r>
            <a:r>
              <a:rPr lang="en-US" dirty="0" smtClean="0">
                <a:latin typeface="Preeti" pitchFamily="2" charset="0"/>
              </a:rPr>
              <a:t> If]</a:t>
            </a:r>
            <a:r>
              <a:rPr lang="en-US" dirty="0" err="1" smtClean="0">
                <a:latin typeface="Preeti" pitchFamily="2" charset="0"/>
              </a:rPr>
              <a:t>qdf</a:t>
            </a:r>
            <a:r>
              <a:rPr lang="en-US" dirty="0" smtClean="0">
                <a:latin typeface="Preeti" pitchFamily="2" charset="0"/>
              </a:rPr>
              <a:t> &amp;#=( </a:t>
            </a:r>
            <a:r>
              <a:rPr lang="en-US" dirty="0" err="1" smtClean="0">
                <a:latin typeface="Preeti" pitchFamily="2" charset="0"/>
              </a:rPr>
              <a:t>k|ltZft</a:t>
            </a:r>
            <a:r>
              <a:rPr lang="en-US" dirty="0" smtClean="0">
                <a:latin typeface="Preeti" pitchFamily="2" charset="0"/>
              </a:rPr>
              <a:t> / u}/ s[</a:t>
            </a:r>
            <a:r>
              <a:rPr lang="en-US" dirty="0" err="1" smtClean="0">
                <a:latin typeface="Preeti" pitchFamily="2" charset="0"/>
              </a:rPr>
              <a:t>lif</a:t>
            </a:r>
            <a:r>
              <a:rPr lang="en-US" dirty="0" smtClean="0">
                <a:latin typeface="Preeti" pitchFamily="2" charset="0"/>
              </a:rPr>
              <a:t> If]</a:t>
            </a:r>
            <a:r>
              <a:rPr lang="en-US" dirty="0" err="1" smtClean="0">
                <a:latin typeface="Preeti" pitchFamily="2" charset="0"/>
              </a:rPr>
              <a:t>qdf</a:t>
            </a:r>
            <a:r>
              <a:rPr lang="en-US" dirty="0" smtClean="0">
                <a:latin typeface="Preeti" pitchFamily="2" charset="0"/>
              </a:rPr>
              <a:t> @^=! </a:t>
            </a:r>
            <a:r>
              <a:rPr lang="en-US" dirty="0" err="1" smtClean="0">
                <a:latin typeface="Preeti" pitchFamily="2" charset="0"/>
              </a:rPr>
              <a:t>k|ltZft</a:t>
            </a:r>
            <a:r>
              <a:rPr lang="en-US" dirty="0" smtClean="0">
                <a:latin typeface="Preeti" pitchFamily="2" charset="0"/>
              </a:rPr>
              <a:t> /x]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b]</a:t>
            </a:r>
            <a:r>
              <a:rPr lang="en-US" dirty="0" err="1" smtClean="0">
                <a:latin typeface="Preeti" pitchFamily="2" charset="0"/>
              </a:rPr>
              <a:t>lvG5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;+</a:t>
            </a:r>
            <a:r>
              <a:rPr lang="en-US" b="1" dirty="0" err="1" smtClean="0">
                <a:latin typeface="Preeti" pitchFamily="2" charset="0"/>
              </a:rPr>
              <a:t>u7g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jgfpg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dirty="0" smtClean="0">
                <a:latin typeface="Preeti" pitchFamily="2" charset="0"/>
              </a:rPr>
              <a:t> M </a:t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Preeti" pitchFamily="2" charset="0"/>
              </a:rPr>
              <a:t>o; P]</a:t>
            </a:r>
            <a:r>
              <a:rPr lang="en-US" dirty="0" err="1" smtClean="0">
                <a:latin typeface="Preeti" pitchFamily="2" charset="0"/>
              </a:rPr>
              <a:t>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clwgdf</a:t>
            </a:r>
            <a:r>
              <a:rPr lang="en-US" dirty="0" smtClean="0">
                <a:latin typeface="Preeti" pitchFamily="2" charset="0"/>
              </a:rPr>
              <a:t> /</a:t>
            </a:r>
            <a:r>
              <a:rPr lang="en-US" dirty="0" err="1" smtClean="0">
                <a:latin typeface="Preeti" pitchFamily="2" charset="0"/>
              </a:rPr>
              <a:t>xL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QmfnfO</a:t>
            </a:r>
            <a:r>
              <a:rPr lang="en-US" dirty="0" smtClean="0">
                <a:latin typeface="Preeti" pitchFamily="2" charset="0"/>
              </a:rPr>
              <a:t>{ ;+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jgfpg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]5 .</a:t>
            </a:r>
          </a:p>
          <a:p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]] </a:t>
            </a:r>
            <a:r>
              <a:rPr lang="en-US" dirty="0" err="1" smtClean="0">
                <a:latin typeface="Preeti" pitchFamily="2" charset="0"/>
              </a:rPr>
              <a:t>ljwfgsf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clwgdf</a:t>
            </a:r>
            <a:r>
              <a:rPr lang="en-US" dirty="0" smtClean="0">
                <a:latin typeface="Preeti" pitchFamily="2" charset="0"/>
              </a:rPr>
              <a:t> /</a:t>
            </a:r>
            <a:r>
              <a:rPr lang="en-US" dirty="0" err="1" smtClean="0">
                <a:latin typeface="Preeti" pitchFamily="2" charset="0"/>
              </a:rPr>
              <a:t>xL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k|To</a:t>
            </a:r>
            <a:r>
              <a:rPr lang="en-US" dirty="0" smtClean="0">
                <a:latin typeface="Preeti" pitchFamily="2" charset="0"/>
              </a:rPr>
              <a:t>]s </a:t>
            </a:r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rfx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b:o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5g</a:t>
            </a:r>
            <a:r>
              <a:rPr lang="en-US" dirty="0" smtClean="0">
                <a:latin typeface="Preeti" pitchFamily="2" charset="0"/>
              </a:rPr>
              <a:t> . </a:t>
            </a:r>
          </a:p>
          <a:p>
            <a:r>
              <a:rPr lang="en-US" dirty="0" err="1" smtClean="0">
                <a:latin typeface="Preeti" pitchFamily="2" charset="0"/>
              </a:rPr>
              <a:t>Joj:Yffklso</a:t>
            </a:r>
            <a:r>
              <a:rPr lang="en-US" dirty="0" smtClean="0">
                <a:latin typeface="Preeti" pitchFamily="2" charset="0"/>
              </a:rPr>
              <a:t> &gt;]</a:t>
            </a:r>
            <a:r>
              <a:rPr lang="en-US" dirty="0" err="1" smtClean="0">
                <a:latin typeface="Preeti" pitchFamily="2" charset="0"/>
              </a:rPr>
              <a:t>0fLsf</a:t>
            </a:r>
            <a:r>
              <a:rPr lang="en-US" dirty="0" smtClean="0">
                <a:latin typeface="Preeti" pitchFamily="2" charset="0"/>
              </a:rPr>
              <a:t>] &gt;</a:t>
            </a:r>
            <a:r>
              <a:rPr lang="en-US" dirty="0" err="1" smtClean="0">
                <a:latin typeface="Preeti" pitchFamily="2" charset="0"/>
              </a:rPr>
              <a:t>ldsn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jgfpg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jlg</a:t>
            </a:r>
            <a:r>
              <a:rPr lang="en-US" dirty="0" smtClean="0">
                <a:latin typeface="Preeti" pitchFamily="2" charset="0"/>
              </a:rPr>
              <a:t>/x]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ljwfgsf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clwgdf</a:t>
            </a:r>
            <a:r>
              <a:rPr lang="en-US" dirty="0" smtClean="0">
                <a:latin typeface="Preeti" pitchFamily="2" charset="0"/>
              </a:rPr>
              <a:t> /lx </a:t>
            </a:r>
            <a:r>
              <a:rPr lang="en-US" dirty="0" err="1" smtClean="0">
                <a:latin typeface="Preeti" pitchFamily="2" charset="0"/>
              </a:rPr>
              <a:t>To:tf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b:o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ljwfg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lhd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To:tf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u7gsf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b:ox'g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5g</a:t>
            </a:r>
            <a:r>
              <a:rPr lang="en-US" dirty="0" smtClean="0">
                <a:latin typeface="Preeti" pitchFamily="2" charset="0"/>
              </a:rPr>
              <a:t>\ 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e]</a:t>
            </a:r>
            <a:r>
              <a:rPr lang="en-US" b="1" dirty="0" err="1" smtClean="0">
                <a:latin typeface="Preeti" pitchFamily="2" charset="0"/>
              </a:rPr>
              <a:t>befj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gkfpg</a:t>
            </a:r>
            <a:r>
              <a:rPr lang="en-US" b="1" dirty="0" smtClean="0">
                <a:latin typeface="Preeti" pitchFamily="2" charset="0"/>
              </a:rPr>
              <a:t>] M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u7gn</a:t>
            </a:r>
            <a:r>
              <a:rPr lang="en-US" b="1" dirty="0" smtClean="0">
                <a:latin typeface="Preeti" pitchFamily="2" charset="0"/>
              </a:rPr>
              <a:t>] wd{, </a:t>
            </a:r>
            <a:r>
              <a:rPr lang="en-US" b="1" dirty="0" err="1" smtClean="0">
                <a:latin typeface="Preeti" pitchFamily="2" charset="0"/>
              </a:rPr>
              <a:t>hft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hftL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j0f</a:t>
            </a:r>
            <a:r>
              <a:rPr lang="en-US" b="1" dirty="0" smtClean="0">
                <a:latin typeface="Preeti" pitchFamily="2" charset="0"/>
              </a:rPr>
              <a:t>{, </a:t>
            </a:r>
            <a:r>
              <a:rPr lang="en-US" b="1" dirty="0" err="1" smtClean="0">
                <a:latin typeface="Preeti" pitchFamily="2" charset="0"/>
              </a:rPr>
              <a:t>j+zh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efiff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lnË</a:t>
            </a:r>
            <a:r>
              <a:rPr lang="en-US" b="1" dirty="0" smtClean="0">
                <a:latin typeface="Preeti" pitchFamily="2" charset="0"/>
              </a:rPr>
              <a:t>, ;</a:t>
            </a:r>
            <a:r>
              <a:rPr lang="en-US" b="1" dirty="0" err="1" smtClean="0">
                <a:latin typeface="Preeti" pitchFamily="2" charset="0"/>
              </a:rPr>
              <a:t>fdflhs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hflto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pTklt</a:t>
            </a:r>
            <a:r>
              <a:rPr lang="en-US" b="1" dirty="0" smtClean="0">
                <a:latin typeface="Preeti" pitchFamily="2" charset="0"/>
              </a:rPr>
              <a:t>, 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j}</a:t>
            </a:r>
            <a:r>
              <a:rPr lang="en-US" b="1" dirty="0" err="1" smtClean="0">
                <a:latin typeface="Preeti" pitchFamily="2" charset="0"/>
              </a:rPr>
              <a:t>jflxs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cj:yf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jfl</a:t>
            </a:r>
            <a:r>
              <a:rPr lang="en-US" b="1" dirty="0" smtClean="0">
                <a:latin typeface="Preeti" pitchFamily="2" charset="0"/>
              </a:rPr>
              <a:t>/s </a:t>
            </a:r>
            <a:r>
              <a:rPr lang="en-US" b="1" dirty="0" err="1" smtClean="0">
                <a:latin typeface="Preeti" pitchFamily="2" charset="0"/>
              </a:rPr>
              <a:t>pQ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bfloTj</a:t>
            </a:r>
            <a:r>
              <a:rPr lang="en-US" b="1" dirty="0" smtClean="0">
                <a:latin typeface="Preeti" pitchFamily="2" charset="0"/>
              </a:rPr>
              <a:t>, pd]/, /</a:t>
            </a:r>
            <a:r>
              <a:rPr lang="en-US" b="1" dirty="0" err="1" smtClean="0">
                <a:latin typeface="Preeti" pitchFamily="2" charset="0"/>
              </a:rPr>
              <a:t>fhg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lts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cf:yf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zfl</a:t>
            </a:r>
            <a:r>
              <a:rPr lang="en-US" b="1" dirty="0" smtClean="0">
                <a:latin typeface="Preeti" pitchFamily="2" charset="0"/>
              </a:rPr>
              <a:t>/l/s </a:t>
            </a:r>
            <a:r>
              <a:rPr lang="en-US" b="1" dirty="0" err="1" smtClean="0">
                <a:latin typeface="Preeti" pitchFamily="2" charset="0"/>
              </a:rPr>
              <a:t>czQmtf</a:t>
            </a:r>
            <a:r>
              <a:rPr lang="en-US" b="1" dirty="0" smtClean="0">
                <a:latin typeface="Preeti" pitchFamily="2" charset="0"/>
              </a:rPr>
              <a:t>, Pr </a:t>
            </a:r>
            <a:r>
              <a:rPr lang="en-US" b="1" dirty="0" err="1" smtClean="0">
                <a:latin typeface="Preeti" pitchFamily="2" charset="0"/>
              </a:rPr>
              <a:t>cfO</a:t>
            </a:r>
            <a:r>
              <a:rPr lang="en-US" b="1" dirty="0" smtClean="0">
                <a:latin typeface="Preeti" pitchFamily="2" charset="0"/>
              </a:rPr>
              <a:t>{ le </a:t>
            </a:r>
            <a:r>
              <a:rPr lang="en-US" b="1" dirty="0" err="1" smtClean="0">
                <a:latin typeface="Preeti" pitchFamily="2" charset="0"/>
              </a:rPr>
              <a:t>P8;sf</a:t>
            </a:r>
            <a:r>
              <a:rPr lang="en-US" b="1" dirty="0" smtClean="0">
                <a:latin typeface="Preeti" pitchFamily="2" charset="0"/>
              </a:rPr>
              <a:t>] ;+</a:t>
            </a:r>
            <a:r>
              <a:rPr lang="en-US" b="1" dirty="0" err="1" smtClean="0">
                <a:latin typeface="Preeti" pitchFamily="2" charset="0"/>
              </a:rPr>
              <a:t>qmd0f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]</a:t>
            </a:r>
          </a:p>
          <a:p>
            <a:endParaRPr lang="en-US" b="1" dirty="0" smtClean="0">
              <a:latin typeface="Preeti" pitchFamily="2" charset="0"/>
            </a:endParaRP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vf</a:t>
            </a:r>
            <a:r>
              <a:rPr lang="en-US" b="1" dirty="0" smtClean="0">
                <a:latin typeface="Preeti" pitchFamily="2" charset="0"/>
              </a:rPr>
              <a:t>; If]q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j;f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; /x]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:</a:t>
            </a:r>
            <a:r>
              <a:rPr lang="en-US" b="1" dirty="0" err="1" smtClean="0">
                <a:latin typeface="Preeti" pitchFamily="2" charset="0"/>
              </a:rPr>
              <a:t>yfgsf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ue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jtL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eGg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e]</a:t>
            </a:r>
            <a:r>
              <a:rPr lang="en-US" b="1" dirty="0" err="1" smtClean="0">
                <a:latin typeface="Preeti" pitchFamily="2" charset="0"/>
              </a:rPr>
              <a:t>befj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5}g . 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err="1" smtClean="0">
                <a:latin typeface="Preeti" pitchFamily="2" charset="0"/>
              </a:rPr>
              <a:t>jfWo</a:t>
            </a:r>
            <a:r>
              <a:rPr lang="en-US" sz="4000" b="1" dirty="0" smtClean="0">
                <a:latin typeface="Preeti" pitchFamily="2" charset="0"/>
              </a:rPr>
              <a:t> </a:t>
            </a:r>
            <a:r>
              <a:rPr lang="en-US" sz="4000" b="1" dirty="0" err="1" smtClean="0">
                <a:latin typeface="Preeti" pitchFamily="2" charset="0"/>
              </a:rPr>
              <a:t>ug</a:t>
            </a:r>
            <a:r>
              <a:rPr lang="en-US" sz="4000" b="1" dirty="0" smtClean="0">
                <a:latin typeface="Preeti" pitchFamily="2" charset="0"/>
              </a:rPr>
              <a:t>{ </a:t>
            </a:r>
            <a:r>
              <a:rPr lang="en-US" sz="4000" b="1" dirty="0" err="1" smtClean="0">
                <a:latin typeface="Preeti" pitchFamily="2" charset="0"/>
              </a:rPr>
              <a:t>gkfO</a:t>
            </a:r>
            <a:r>
              <a:rPr lang="en-US" sz="4000" b="1" dirty="0" smtClean="0">
                <a:latin typeface="Preeti" pitchFamily="2" charset="0"/>
              </a:rPr>
              <a:t>{g]M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400" b="1" dirty="0" err="1" smtClean="0">
                <a:latin typeface="Preeti" pitchFamily="2" charset="0"/>
              </a:rPr>
              <a:t>s'g</a:t>
            </a:r>
            <a:r>
              <a:rPr lang="en-US" sz="4400" b="1" dirty="0" smtClean="0">
                <a:latin typeface="Preeti" pitchFamily="2" charset="0"/>
              </a:rPr>
              <a:t>} </a:t>
            </a:r>
            <a:r>
              <a:rPr lang="en-US" sz="4400" b="1" dirty="0" err="1" smtClean="0">
                <a:latin typeface="Preeti" pitchFamily="2" charset="0"/>
              </a:rPr>
              <a:t>klg</a:t>
            </a:r>
            <a:r>
              <a:rPr lang="en-US" sz="4400" b="1" dirty="0" smtClean="0">
                <a:latin typeface="Preeti" pitchFamily="2" charset="0"/>
              </a:rPr>
              <a:t> &gt;</a:t>
            </a:r>
            <a:r>
              <a:rPr lang="en-US" sz="4400" b="1" dirty="0" err="1" smtClean="0">
                <a:latin typeface="Preeti" pitchFamily="2" charset="0"/>
              </a:rPr>
              <a:t>dLs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lgof</a:t>
            </a:r>
            <a:r>
              <a:rPr lang="en-US" sz="4400" b="1" dirty="0" smtClean="0">
                <a:latin typeface="Preeti" pitchFamily="2" charset="0"/>
              </a:rPr>
              <a:t>]</a:t>
            </a:r>
            <a:r>
              <a:rPr lang="en-US" sz="4400" b="1" dirty="0" err="1" smtClean="0">
                <a:latin typeface="Preeti" pitchFamily="2" charset="0"/>
              </a:rPr>
              <a:t>QmfnfO</a:t>
            </a:r>
            <a:r>
              <a:rPr lang="en-US" sz="4400" b="1" dirty="0" smtClean="0">
                <a:latin typeface="Preeti" pitchFamily="2" charset="0"/>
              </a:rPr>
              <a:t>{ s;}n] </a:t>
            </a:r>
            <a:r>
              <a:rPr lang="en-US" sz="4400" b="1" dirty="0" err="1" smtClean="0">
                <a:latin typeface="Preeti" pitchFamily="2" charset="0"/>
              </a:rPr>
              <a:t>o'lgogsf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;+</a:t>
            </a:r>
            <a:r>
              <a:rPr lang="en-US" sz="4400" b="1" dirty="0" err="1" smtClean="0">
                <a:latin typeface="Preeti" pitchFamily="2" charset="0"/>
              </a:rPr>
              <a:t>u7gsf</a:t>
            </a:r>
            <a:r>
              <a:rPr lang="en-US" sz="4400" b="1" dirty="0" smtClean="0">
                <a:latin typeface="Preeti" pitchFamily="2" charset="0"/>
              </a:rPr>
              <a:t>] ;</a:t>
            </a:r>
            <a:r>
              <a:rPr lang="en-US" sz="4400" b="1" dirty="0" err="1" smtClean="0">
                <a:latin typeface="Preeti" pitchFamily="2" charset="0"/>
              </a:rPr>
              <a:t>b:o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x'g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gx'g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bjfj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lbg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jfWo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jgfpg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kfpg</a:t>
            </a:r>
            <a:r>
              <a:rPr lang="en-US" sz="4400" b="1" dirty="0" smtClean="0">
                <a:latin typeface="Preeti" pitchFamily="2" charset="0"/>
              </a:rPr>
              <a:t>] 5}g . </a:t>
            </a:r>
          </a:p>
          <a:p>
            <a:r>
              <a:rPr lang="en-US" sz="4400" b="1" u="sng" dirty="0" err="1" smtClean="0">
                <a:latin typeface="Preeti" pitchFamily="2" charset="0"/>
              </a:rPr>
              <a:t>sf</a:t>
            </a:r>
            <a:r>
              <a:rPr lang="en-US" sz="4400" b="1" u="sng" dirty="0" smtClean="0">
                <a:latin typeface="Preeti" pitchFamily="2" charset="0"/>
              </a:rPr>
              <a:t>/</a:t>
            </a:r>
            <a:r>
              <a:rPr lang="en-US" sz="4400" b="1" u="sng" dirty="0" err="1" smtClean="0">
                <a:latin typeface="Preeti" pitchFamily="2" charset="0"/>
              </a:rPr>
              <a:t>jfxL</a:t>
            </a:r>
            <a:r>
              <a:rPr lang="en-US" sz="4400" b="1" u="sng" dirty="0" smtClean="0">
                <a:latin typeface="Preeti" pitchFamily="2" charset="0"/>
              </a:rPr>
              <a:t> </a:t>
            </a:r>
            <a:r>
              <a:rPr lang="en-US" sz="4400" b="1" u="sng" dirty="0" err="1" smtClean="0">
                <a:latin typeface="Preeti" pitchFamily="2" charset="0"/>
              </a:rPr>
              <a:t>ug</a:t>
            </a:r>
            <a:r>
              <a:rPr lang="en-US" sz="4400" b="1" u="sng" dirty="0" smtClean="0">
                <a:latin typeface="Preeti" pitchFamily="2" charset="0"/>
              </a:rPr>
              <a:t>{ </a:t>
            </a:r>
            <a:r>
              <a:rPr lang="en-US" sz="4400" b="1" u="sng" dirty="0" err="1" smtClean="0">
                <a:latin typeface="Preeti" pitchFamily="2" charset="0"/>
              </a:rPr>
              <a:t>gkfpg</a:t>
            </a:r>
            <a:r>
              <a:rPr lang="en-US" sz="4400" b="1" u="sng" dirty="0" smtClean="0">
                <a:latin typeface="Preeti" pitchFamily="2" charset="0"/>
              </a:rPr>
              <a:t>]</a:t>
            </a:r>
            <a:r>
              <a:rPr lang="en-US" sz="4400" b="1" dirty="0" smtClean="0">
                <a:latin typeface="Preeti" pitchFamily="2" charset="0"/>
              </a:rPr>
              <a:t>] M </a:t>
            </a:r>
          </a:p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   </a:t>
            </a:r>
            <a:r>
              <a:rPr lang="en-US" sz="4400" b="1" dirty="0" err="1" smtClean="0">
                <a:latin typeface="Preeti" pitchFamily="2" charset="0"/>
              </a:rPr>
              <a:t>lgDg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sfo</a:t>
            </a:r>
            <a:r>
              <a:rPr lang="en-US" sz="4400" b="1" dirty="0" smtClean="0">
                <a:latin typeface="Preeti" pitchFamily="2" charset="0"/>
              </a:rPr>
              <a:t>{</a:t>
            </a:r>
            <a:r>
              <a:rPr lang="en-US" sz="4400" b="1" dirty="0" err="1" smtClean="0">
                <a:latin typeface="Preeti" pitchFamily="2" charset="0"/>
              </a:rPr>
              <a:t>df</a:t>
            </a:r>
            <a:r>
              <a:rPr lang="en-US" sz="4400" b="1" dirty="0" smtClean="0">
                <a:latin typeface="Preeti" pitchFamily="2" charset="0"/>
              </a:rPr>
              <a:t> ;+</a:t>
            </a:r>
            <a:r>
              <a:rPr lang="en-US" sz="4400" b="1" dirty="0" err="1" smtClean="0">
                <a:latin typeface="Preeti" pitchFamily="2" charset="0"/>
              </a:rPr>
              <a:t>nUgtf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cfwf</a:t>
            </a:r>
            <a:r>
              <a:rPr lang="en-US" sz="4400" b="1" dirty="0" smtClean="0">
                <a:latin typeface="Preeti" pitchFamily="2" charset="0"/>
              </a:rPr>
              <a:t>/</a:t>
            </a:r>
            <a:r>
              <a:rPr lang="en-US" sz="4400" b="1" dirty="0" err="1" smtClean="0">
                <a:latin typeface="Preeti" pitchFamily="2" charset="0"/>
              </a:rPr>
              <a:t>df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s'g</a:t>
            </a:r>
            <a:r>
              <a:rPr lang="en-US" sz="4400" b="1" dirty="0" smtClean="0">
                <a:latin typeface="Preeti" pitchFamily="2" charset="0"/>
              </a:rPr>
              <a:t>} </a:t>
            </a:r>
            <a:r>
              <a:rPr lang="en-US" sz="4400" b="1" dirty="0" err="1" smtClean="0">
                <a:latin typeface="Preeti" pitchFamily="2" charset="0"/>
              </a:rPr>
              <a:t>k|sf</a:t>
            </a:r>
            <a:r>
              <a:rPr lang="en-US" sz="4400" b="1" dirty="0" smtClean="0">
                <a:latin typeface="Preeti" pitchFamily="2" charset="0"/>
              </a:rPr>
              <a:t>/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 e]</a:t>
            </a:r>
            <a:r>
              <a:rPr lang="en-US" sz="4400" b="1" dirty="0" err="1" smtClean="0">
                <a:latin typeface="Preeti" pitchFamily="2" charset="0"/>
              </a:rPr>
              <a:t>befj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ug</a:t>
            </a:r>
            <a:r>
              <a:rPr lang="en-US" sz="4400" b="1" dirty="0" smtClean="0">
                <a:latin typeface="Preeti" pitchFamily="2" charset="0"/>
              </a:rPr>
              <a:t>{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/</a:t>
            </a:r>
            <a:r>
              <a:rPr lang="en-US" sz="4400" b="1" dirty="0" err="1" smtClean="0">
                <a:latin typeface="Preeti" pitchFamily="2" charset="0"/>
              </a:rPr>
              <a:t>jfxL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ug</a:t>
            </a:r>
            <a:r>
              <a:rPr lang="en-US" sz="4400" b="1" dirty="0" smtClean="0">
                <a:latin typeface="Preeti" pitchFamily="2" charset="0"/>
              </a:rPr>
              <a:t>{ </a:t>
            </a:r>
            <a:r>
              <a:rPr lang="en-US" sz="4400" b="1" dirty="0" err="1" smtClean="0">
                <a:latin typeface="Preeti" pitchFamily="2" charset="0"/>
              </a:rPr>
              <a:t>kfO</a:t>
            </a:r>
            <a:r>
              <a:rPr lang="en-US" sz="4400" b="1" dirty="0" smtClean="0">
                <a:latin typeface="Preeti" pitchFamily="2" charset="0"/>
              </a:rPr>
              <a:t>{g] 5}g M</a:t>
            </a:r>
          </a:p>
          <a:p>
            <a:r>
              <a:rPr lang="en-US" sz="4400" b="1" dirty="0" err="1" smtClean="0">
                <a:latin typeface="Preeti" pitchFamily="2" charset="0"/>
              </a:rPr>
              <a:t>o'lgog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;+</a:t>
            </a:r>
            <a:r>
              <a:rPr lang="en-US" sz="4400" b="1" dirty="0" err="1" smtClean="0">
                <a:latin typeface="Preeti" pitchFamily="2" charset="0"/>
              </a:rPr>
              <a:t>u7g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jgfPsf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b:o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 .</a:t>
            </a:r>
          </a:p>
          <a:p>
            <a:r>
              <a:rPr lang="en-US" sz="4400" b="1" dirty="0" err="1" smtClean="0">
                <a:latin typeface="Preeti" pitchFamily="2" charset="0"/>
              </a:rPr>
              <a:t>o'lgog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;+</a:t>
            </a:r>
            <a:r>
              <a:rPr lang="en-US" sz="4400" b="1" dirty="0" err="1" smtClean="0">
                <a:latin typeface="Preeti" pitchFamily="2" charset="0"/>
              </a:rPr>
              <a:t>u7gsf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s'g</a:t>
            </a:r>
            <a:r>
              <a:rPr lang="en-US" sz="4400" b="1" dirty="0" smtClean="0">
                <a:latin typeface="Preeti" pitchFamily="2" charset="0"/>
              </a:rPr>
              <a:t>} </a:t>
            </a:r>
            <a:r>
              <a:rPr lang="en-US" sz="4400" b="1" dirty="0" err="1" smtClean="0">
                <a:latin typeface="Preeti" pitchFamily="2" charset="0"/>
              </a:rPr>
              <a:t>kbdf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pDd</a:t>
            </a:r>
            <a:r>
              <a:rPr lang="en-US" sz="4400" b="1" dirty="0" smtClean="0">
                <a:latin typeface="Preeti" pitchFamily="2" charset="0"/>
              </a:rPr>
              <a:t>]</a:t>
            </a:r>
            <a:r>
              <a:rPr lang="en-US" sz="4400" b="1" dirty="0" err="1" smtClean="0">
                <a:latin typeface="Preeti" pitchFamily="2" charset="0"/>
              </a:rPr>
              <a:t>bjf</a:t>
            </a:r>
            <a:r>
              <a:rPr lang="en-US" sz="4400" b="1" dirty="0" smtClean="0">
                <a:latin typeface="Preeti" pitchFamily="2" charset="0"/>
              </a:rPr>
              <a:t>/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lgjf</a:t>
            </a:r>
            <a:r>
              <a:rPr lang="en-US" sz="4400" b="1" dirty="0" smtClean="0">
                <a:latin typeface="Preeti" pitchFamily="2" charset="0"/>
              </a:rPr>
              <a:t>{</a:t>
            </a:r>
            <a:r>
              <a:rPr lang="en-US" sz="4400" b="1" dirty="0" err="1" smtClean="0">
                <a:latin typeface="Preeti" pitchFamily="2" charset="0"/>
              </a:rPr>
              <a:t>lrt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 .</a:t>
            </a:r>
          </a:p>
          <a:p>
            <a:r>
              <a:rPr lang="en-US" sz="4400" b="1" dirty="0" smtClean="0">
                <a:latin typeface="Preeti" pitchFamily="2" charset="0"/>
              </a:rPr>
              <a:t>;</a:t>
            </a:r>
            <a:r>
              <a:rPr lang="en-US" sz="4400" b="1" dirty="0" err="1" smtClean="0">
                <a:latin typeface="Preeti" pitchFamily="2" charset="0"/>
              </a:rPr>
              <a:t>fd'lxs</a:t>
            </a:r>
            <a:r>
              <a:rPr lang="en-US" sz="4400" b="1" dirty="0" smtClean="0">
                <a:latin typeface="Preeti" pitchFamily="2" charset="0"/>
              </a:rPr>
              <a:t> ;f}</a:t>
            </a:r>
            <a:r>
              <a:rPr lang="en-US" sz="4400" b="1" dirty="0" err="1" smtClean="0">
                <a:latin typeface="Preeti" pitchFamily="2" charset="0"/>
              </a:rPr>
              <a:t>bfjfhLsf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nfuL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dfu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kqk</a:t>
            </a:r>
            <a:r>
              <a:rPr lang="en-US" sz="4400" b="1" dirty="0" smtClean="0">
                <a:latin typeface="Preeti" pitchFamily="2" charset="0"/>
              </a:rPr>
              <a:t>]z u/]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jftf</a:t>
            </a:r>
            <a:r>
              <a:rPr lang="en-US" sz="4400" b="1" dirty="0" smtClean="0">
                <a:latin typeface="Preeti" pitchFamily="2" charset="0"/>
              </a:rPr>
              <a:t>{ </a:t>
            </a:r>
            <a:r>
              <a:rPr lang="en-US" sz="4400" b="1" dirty="0" err="1" smtClean="0">
                <a:latin typeface="Preeti" pitchFamily="2" charset="0"/>
              </a:rPr>
              <a:t>k|ltlgwL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Demf</a:t>
            </a:r>
            <a:r>
              <a:rPr lang="en-US" sz="4400" b="1" dirty="0" smtClean="0">
                <a:latin typeface="Preeti" pitchFamily="2" charset="0"/>
              </a:rPr>
              <a:t>}</a:t>
            </a:r>
            <a:r>
              <a:rPr lang="en-US" sz="4400" b="1" dirty="0" err="1" smtClean="0">
                <a:latin typeface="Preeti" pitchFamily="2" charset="0"/>
              </a:rPr>
              <a:t>tf</a:t>
            </a:r>
            <a:r>
              <a:rPr lang="en-US" sz="4400" b="1" dirty="0" smtClean="0">
                <a:latin typeface="Preeti" pitchFamily="2" charset="0"/>
              </a:rPr>
              <a:t> u/]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 .</a:t>
            </a:r>
          </a:p>
          <a:p>
            <a:r>
              <a:rPr lang="en-US" sz="4400" b="1" dirty="0" err="1" smtClean="0">
                <a:latin typeface="Preeti" pitchFamily="2" charset="0"/>
              </a:rPr>
              <a:t>cGo</a:t>
            </a:r>
            <a:r>
              <a:rPr lang="en-US" sz="4400" b="1" dirty="0" smtClean="0">
                <a:latin typeface="Preeti" pitchFamily="2" charset="0"/>
              </a:rPr>
              <a:t> &gt;</a:t>
            </a:r>
            <a:r>
              <a:rPr lang="en-US" sz="4400" b="1" dirty="0" err="1" smtClean="0">
                <a:latin typeface="Preeti" pitchFamily="2" charset="0"/>
              </a:rPr>
              <a:t>dLs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lgof</a:t>
            </a:r>
            <a:r>
              <a:rPr lang="en-US" sz="4400" b="1" dirty="0" smtClean="0">
                <a:latin typeface="Preeti" pitchFamily="2" charset="0"/>
              </a:rPr>
              <a:t>]</a:t>
            </a:r>
            <a:r>
              <a:rPr lang="en-US" sz="4400" b="1" dirty="0" err="1" smtClean="0">
                <a:latin typeface="Preeti" pitchFamily="2" charset="0"/>
              </a:rPr>
              <a:t>Qmfsf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tkm</a:t>
            </a:r>
            <a:r>
              <a:rPr lang="en-US" sz="4400" b="1" dirty="0" smtClean="0">
                <a:latin typeface="Preeti" pitchFamily="2" charset="0"/>
              </a:rPr>
              <a:t>{</a:t>
            </a:r>
            <a:r>
              <a:rPr lang="en-US" sz="4400" b="1" dirty="0" err="1" smtClean="0">
                <a:latin typeface="Preeti" pitchFamily="2" charset="0"/>
              </a:rPr>
              <a:t>jf6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k|ltlglwTj</a:t>
            </a:r>
            <a:r>
              <a:rPr lang="en-US" sz="4400" b="1" dirty="0" smtClean="0">
                <a:latin typeface="Preeti" pitchFamily="2" charset="0"/>
              </a:rPr>
              <a:t> u/]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],</a:t>
            </a:r>
          </a:p>
          <a:p>
            <a:r>
              <a:rPr lang="en-US" sz="4400" b="1" dirty="0" err="1" smtClean="0">
                <a:latin typeface="Preeti" pitchFamily="2" charset="0"/>
              </a:rPr>
              <a:t>k|rlnt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sfg"gsf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clwgdf</a:t>
            </a:r>
            <a:r>
              <a:rPr lang="en-US" sz="4400" b="1" dirty="0" smtClean="0">
                <a:latin typeface="Preeti" pitchFamily="2" charset="0"/>
              </a:rPr>
              <a:t> /</a:t>
            </a:r>
            <a:r>
              <a:rPr lang="en-US" sz="4400" b="1" dirty="0" err="1" smtClean="0">
                <a:latin typeface="Preeti" pitchFamily="2" charset="0"/>
              </a:rPr>
              <a:t>xL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sfg"g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Ddt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x8tfn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tfnfjGbL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jf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wgf</a:t>
            </a:r>
            <a:r>
              <a:rPr lang="en-US" sz="4400" b="1" dirty="0" smtClean="0">
                <a:latin typeface="Preeti" pitchFamily="2" charset="0"/>
              </a:rPr>
              <a:t>{ </a:t>
            </a:r>
            <a:r>
              <a:rPr lang="en-US" sz="4400" b="1" dirty="0" err="1" smtClean="0">
                <a:latin typeface="Preeti" pitchFamily="2" charset="0"/>
              </a:rPr>
              <a:t>sfo</a:t>
            </a:r>
            <a:r>
              <a:rPr lang="en-US" sz="4400" b="1" dirty="0" smtClean="0">
                <a:latin typeface="Preeti" pitchFamily="2" charset="0"/>
              </a:rPr>
              <a:t>{</a:t>
            </a:r>
            <a:r>
              <a:rPr lang="en-US" sz="4400" b="1" dirty="0" err="1" smtClean="0">
                <a:latin typeface="Preeti" pitchFamily="2" charset="0"/>
              </a:rPr>
              <a:t>s|ddf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xefuL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ePsf</a:t>
            </a:r>
            <a:r>
              <a:rPr lang="en-US" sz="4400" b="1" dirty="0" smtClean="0">
                <a:latin typeface="Preeti" pitchFamily="2" charset="0"/>
              </a:rPr>
              <a:t>],</a:t>
            </a:r>
          </a:p>
          <a:p>
            <a:r>
              <a:rPr lang="en-US" sz="4400" b="1" dirty="0" err="1" smtClean="0">
                <a:latin typeface="Preeti" pitchFamily="2" charset="0"/>
              </a:rPr>
              <a:t>k|rlnt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sfg"g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jdf</a:t>
            </a:r>
            <a:r>
              <a:rPr lang="en-US" sz="4400" b="1" dirty="0" smtClean="0">
                <a:latin typeface="Preeti" pitchFamily="2" charset="0"/>
              </a:rPr>
              <a:t>]</a:t>
            </a:r>
            <a:r>
              <a:rPr lang="en-US" sz="4400" b="1" dirty="0" err="1" smtClean="0">
                <a:latin typeface="Preeti" pitchFamily="2" charset="0"/>
              </a:rPr>
              <a:t>lhdsf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s'g</a:t>
            </a:r>
            <a:r>
              <a:rPr lang="en-US" sz="4400" b="1" dirty="0" smtClean="0">
                <a:latin typeface="Preeti" pitchFamily="2" charset="0"/>
              </a:rPr>
              <a:t>} </a:t>
            </a:r>
            <a:r>
              <a:rPr lang="en-US" sz="4400" b="1" dirty="0" err="1" smtClean="0">
                <a:latin typeface="Preeti" pitchFamily="2" charset="0"/>
              </a:rPr>
              <a:t>clwsf</a:t>
            </a:r>
            <a:r>
              <a:rPr lang="en-US" sz="4400" b="1" dirty="0" smtClean="0">
                <a:latin typeface="Preeti" pitchFamily="2" charset="0"/>
              </a:rPr>
              <a:t>/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k|of</a:t>
            </a:r>
            <a:r>
              <a:rPr lang="en-US" sz="4400" b="1" dirty="0" smtClean="0">
                <a:latin typeface="Preeti" pitchFamily="2" charset="0"/>
              </a:rPr>
              <a:t>]u u/]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]</a:t>
            </a:r>
          </a:p>
          <a:p>
            <a:endParaRPr lang="en-US" sz="4400" b="1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d'2f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rnfpg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gkfO</a:t>
            </a:r>
            <a:r>
              <a:rPr lang="en-US" b="1" dirty="0" smtClean="0">
                <a:latin typeface="Preeti" pitchFamily="2" charset="0"/>
              </a:rPr>
              <a:t>{g</a:t>
            </a:r>
            <a:r>
              <a:rPr lang="en-US" dirty="0" smtClean="0">
                <a:latin typeface="Preeti" pitchFamily="2" charset="0"/>
              </a:rPr>
              <a:t>] M </a:t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u7gn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To:tf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u7gsf</a:t>
            </a:r>
            <a:r>
              <a:rPr lang="en-US" b="1" dirty="0" smtClean="0">
                <a:latin typeface="Preeti" pitchFamily="2" charset="0"/>
              </a:rPr>
              <a:t>] 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kbflwsf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k|rlnt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sfg"g4f</a:t>
            </a:r>
            <a:r>
              <a:rPr lang="en-US" b="1" dirty="0" smtClean="0">
                <a:latin typeface="Preeti" pitchFamily="2" charset="0"/>
              </a:rPr>
              <a:t>/f </a:t>
            </a:r>
            <a:r>
              <a:rPr lang="en-US" b="1" dirty="0" err="1" smtClean="0">
                <a:latin typeface="Preeti" pitchFamily="2" charset="0"/>
              </a:rPr>
              <a:t>lgwf</a:t>
            </a:r>
            <a:r>
              <a:rPr lang="en-US" b="1" dirty="0" smtClean="0">
                <a:latin typeface="Preeti" pitchFamily="2" charset="0"/>
              </a:rPr>
              <a:t>{l/t </a:t>
            </a:r>
            <a:r>
              <a:rPr lang="en-US" b="1" dirty="0" err="1" smtClean="0">
                <a:latin typeface="Preeti" pitchFamily="2" charset="0"/>
              </a:rPr>
              <a:t>k|s</a:t>
            </a:r>
            <a:r>
              <a:rPr lang="en-US" b="1" dirty="0" smtClean="0">
                <a:latin typeface="Preeti" pitchFamily="2" charset="0"/>
              </a:rPr>
              <a:t>[</a:t>
            </a:r>
            <a:r>
              <a:rPr lang="en-US" b="1" dirty="0" err="1" smtClean="0">
                <a:latin typeface="Preeti" pitchFamily="2" charset="0"/>
              </a:rPr>
              <a:t>ofk</a:t>
            </a:r>
            <a:r>
              <a:rPr lang="en-US" b="1" dirty="0" smtClean="0">
                <a:latin typeface="Preeti" pitchFamily="2" charset="0"/>
              </a:rPr>
              <a:t>'/f u/L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;</a:t>
            </a:r>
            <a:r>
              <a:rPr lang="en-US" b="1" dirty="0" err="1" smtClean="0">
                <a:latin typeface="Preeti" pitchFamily="2" charset="0"/>
              </a:rPr>
              <a:t>fd'lxs</a:t>
            </a:r>
            <a:r>
              <a:rPr lang="en-US" b="1" dirty="0" smtClean="0">
                <a:latin typeface="Preeti" pitchFamily="2" charset="0"/>
              </a:rPr>
              <a:t> ;f}</a:t>
            </a:r>
            <a:r>
              <a:rPr lang="en-US" b="1" dirty="0" err="1" smtClean="0">
                <a:latin typeface="Preeti" pitchFamily="2" charset="0"/>
              </a:rPr>
              <a:t>bfjfhL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ubf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sfg"gL</a:t>
            </a:r>
            <a:r>
              <a:rPr lang="en-US" b="1" dirty="0" smtClean="0">
                <a:latin typeface="Preeti" pitchFamily="2" charset="0"/>
              </a:rPr>
              <a:t> ;+/</a:t>
            </a:r>
            <a:r>
              <a:rPr lang="en-US" b="1" dirty="0" err="1" smtClean="0">
                <a:latin typeface="Preeti" pitchFamily="2" charset="0"/>
              </a:rPr>
              <a:t>If0f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k|fKt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x8tfn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tfnfjGbL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wgf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ubf</a:t>
            </a:r>
            <a:r>
              <a:rPr lang="en-US" b="1" dirty="0" smtClean="0">
                <a:latin typeface="Preeti" pitchFamily="2" charset="0"/>
              </a:rPr>
              <a:t>{ s;}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xflg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S;fgL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]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cbfntdf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d'2f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rnfpg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kfO</a:t>
            </a:r>
            <a:r>
              <a:rPr lang="en-US" b="1" dirty="0" smtClean="0">
                <a:latin typeface="Preeti" pitchFamily="2" charset="0"/>
              </a:rPr>
              <a:t>{g] 5}g . 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st</a:t>
            </a:r>
            <a:r>
              <a:rPr lang="en-US" b="1" dirty="0" smtClean="0">
                <a:latin typeface="Preeti" pitchFamily="2" charset="0"/>
              </a:rPr>
              <a:t>{Jo / </a:t>
            </a:r>
            <a:r>
              <a:rPr lang="en-US" b="1" dirty="0" err="1" smtClean="0">
                <a:latin typeface="Preeti" pitchFamily="2" charset="0"/>
              </a:rPr>
              <a:t>clwsf</a:t>
            </a:r>
            <a:r>
              <a:rPr lang="en-US" b="1" dirty="0" smtClean="0">
                <a:latin typeface="Preeti" pitchFamily="2" charset="0"/>
              </a:rPr>
              <a:t>/ M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287963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Preeti" pitchFamily="2" charset="0"/>
              </a:rPr>
              <a:t>&gt;</a:t>
            </a:r>
            <a:r>
              <a:rPr lang="en-US" sz="2400" b="1" dirty="0" err="1" smtClean="0">
                <a:latin typeface="Preeti" pitchFamily="2" charset="0"/>
              </a:rPr>
              <a:t>ldsx?sf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sfdsf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cj:yfdf</a:t>
            </a:r>
            <a:r>
              <a:rPr lang="en-US" sz="2400" b="1" dirty="0" smtClean="0">
                <a:latin typeface="Preeti" pitchFamily="2" charset="0"/>
              </a:rPr>
              <a:t> ;'</a:t>
            </a:r>
            <a:r>
              <a:rPr lang="en-US" sz="2400" b="1" dirty="0" err="1" smtClean="0">
                <a:latin typeface="Preeti" pitchFamily="2" charset="0"/>
              </a:rPr>
              <a:t>wf</a:t>
            </a:r>
            <a:r>
              <a:rPr lang="en-US" sz="2400" b="1" dirty="0" smtClean="0">
                <a:latin typeface="Preeti" pitchFamily="2" charset="0"/>
              </a:rPr>
              <a:t>/ u/</a:t>
            </a:r>
            <a:r>
              <a:rPr lang="en-US" sz="2400" b="1" dirty="0" err="1" smtClean="0">
                <a:latin typeface="Preeti" pitchFamily="2" charset="0"/>
              </a:rPr>
              <a:t>L;d'GgtLsf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nflu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. </a:t>
            </a:r>
          </a:p>
          <a:p>
            <a:r>
              <a:rPr lang="en-US" sz="2400" b="1" dirty="0" smtClean="0">
                <a:latin typeface="Preeti" pitchFamily="2" charset="0"/>
              </a:rPr>
              <a:t>&gt;</a:t>
            </a:r>
            <a:r>
              <a:rPr lang="en-US" sz="2400" b="1" dirty="0" err="1" smtClean="0">
                <a:latin typeface="Preeti" pitchFamily="2" charset="0"/>
              </a:rPr>
              <a:t>lds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QmfaLr</a:t>
            </a:r>
            <a:r>
              <a:rPr lang="en-US" sz="2400" b="1" dirty="0" smtClean="0">
                <a:latin typeface="Preeti" pitchFamily="2" charset="0"/>
              </a:rPr>
              <a:t>  </a:t>
            </a:r>
            <a:r>
              <a:rPr lang="en-US" sz="2400" b="1" dirty="0" err="1" smtClean="0">
                <a:latin typeface="Preeti" pitchFamily="2" charset="0"/>
              </a:rPr>
              <a:t>c;n</a:t>
            </a:r>
            <a:r>
              <a:rPr lang="en-US" sz="2400" b="1" dirty="0" smtClean="0">
                <a:latin typeface="Preeti" pitchFamily="2" charset="0"/>
              </a:rPr>
              <a:t> &gt;d ;</a:t>
            </a:r>
            <a:r>
              <a:rPr lang="en-US" sz="2400" b="1" dirty="0" err="1" smtClean="0">
                <a:latin typeface="Preeti" pitchFamily="2" charset="0"/>
              </a:rPr>
              <a:t>DaGw</a:t>
            </a:r>
            <a:r>
              <a:rPr lang="en-US" sz="2400" b="1" dirty="0" smtClean="0">
                <a:latin typeface="Preeti" pitchFamily="2" charset="0"/>
              </a:rPr>
              <a:t> /</a:t>
            </a:r>
            <a:r>
              <a:rPr lang="en-US" sz="2400" b="1" dirty="0" err="1" smtClean="0">
                <a:latin typeface="Preeti" pitchFamily="2" charset="0"/>
              </a:rPr>
              <a:t>fVg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k|oTg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]{,</a:t>
            </a:r>
          </a:p>
          <a:p>
            <a:r>
              <a:rPr lang="en-US" sz="2400" b="1" dirty="0" err="1" smtClean="0">
                <a:latin typeface="Preeti" pitchFamily="2" charset="0"/>
              </a:rPr>
              <a:t>pTkfbsTjdf</a:t>
            </a:r>
            <a:r>
              <a:rPr lang="en-US" sz="2400" b="1" dirty="0" smtClean="0">
                <a:latin typeface="Preeti" pitchFamily="2" charset="0"/>
              </a:rPr>
              <a:t> j[</a:t>
            </a:r>
            <a:r>
              <a:rPr lang="en-US" sz="2400" b="1" dirty="0" err="1" smtClean="0">
                <a:latin typeface="Preeti" pitchFamily="2" charset="0"/>
              </a:rPr>
              <a:t>l4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d'gfkmfdf</a:t>
            </a:r>
            <a:r>
              <a:rPr lang="en-US" sz="2400" b="1" dirty="0" smtClean="0">
                <a:latin typeface="Preeti" pitchFamily="2" charset="0"/>
              </a:rPr>
              <a:t> ;fem]bf/L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{</a:t>
            </a:r>
            <a:r>
              <a:rPr lang="en-US" sz="2400" b="1" dirty="0" err="1" smtClean="0">
                <a:latin typeface="Preeti" pitchFamily="2" charset="0"/>
              </a:rPr>
              <a:t>df</a:t>
            </a:r>
            <a:r>
              <a:rPr lang="en-US" sz="2400" b="1" dirty="0" smtClean="0">
                <a:latin typeface="Preeti" pitchFamily="2" charset="0"/>
              </a:rPr>
              <a:t> ;</a:t>
            </a:r>
            <a:r>
              <a:rPr lang="en-US" sz="2400" b="1" dirty="0" err="1" smtClean="0">
                <a:latin typeface="Preeti" pitchFamily="2" charset="0"/>
              </a:rPr>
              <a:t>3fp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k'¥ofpg</a:t>
            </a:r>
            <a:r>
              <a:rPr lang="en-US" sz="2400" b="1" dirty="0" smtClean="0">
                <a:latin typeface="Preeti" pitchFamily="2" charset="0"/>
              </a:rPr>
              <a:t>],</a:t>
            </a:r>
          </a:p>
          <a:p>
            <a:r>
              <a:rPr lang="en-US" sz="2400" b="1" dirty="0" smtClean="0">
                <a:latin typeface="Preeti" pitchFamily="2" charset="0"/>
              </a:rPr>
              <a:t>&gt;</a:t>
            </a:r>
            <a:r>
              <a:rPr lang="en-US" sz="2400" b="1" dirty="0" err="1" smtClean="0">
                <a:latin typeface="Preeti" pitchFamily="2" charset="0"/>
              </a:rPr>
              <a:t>lds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Qmx?nfO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st</a:t>
            </a:r>
            <a:r>
              <a:rPr lang="en-US" sz="2400" b="1" dirty="0" smtClean="0">
                <a:latin typeface="Preeti" pitchFamily="2" charset="0"/>
              </a:rPr>
              <a:t>{</a:t>
            </a:r>
            <a:r>
              <a:rPr lang="en-US" sz="2400" b="1" dirty="0" err="1" smtClean="0">
                <a:latin typeface="Preeti" pitchFamily="2" charset="0"/>
              </a:rPr>
              <a:t>Jolgi7</a:t>
            </a:r>
            <a:r>
              <a:rPr lang="en-US" sz="2400" b="1" dirty="0" smtClean="0">
                <a:latin typeface="Preeti" pitchFamily="2" charset="0"/>
              </a:rPr>
              <a:t>, </a:t>
            </a:r>
            <a:r>
              <a:rPr lang="en-US" sz="2400" b="1" dirty="0" err="1" smtClean="0">
                <a:latin typeface="Preeti" pitchFamily="2" charset="0"/>
              </a:rPr>
              <a:t>sfd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lhDd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jf</a:t>
            </a:r>
            <a:r>
              <a:rPr lang="en-US" sz="2400" b="1" dirty="0" smtClean="0">
                <a:latin typeface="Preeti" pitchFamily="2" charset="0"/>
              </a:rPr>
              <a:t>/L </a:t>
            </a:r>
            <a:r>
              <a:rPr lang="en-US" sz="2400" b="1" dirty="0" err="1" smtClean="0">
                <a:latin typeface="Preeti" pitchFamily="2" charset="0"/>
              </a:rPr>
              <a:t>k|lt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k|ltj4</a:t>
            </a:r>
            <a:r>
              <a:rPr lang="en-US" sz="2400" b="1" dirty="0" smtClean="0">
                <a:latin typeface="Preeti" pitchFamily="2" charset="0"/>
              </a:rPr>
              <a:t> / </a:t>
            </a:r>
            <a:r>
              <a:rPr lang="en-US" sz="2400" b="1" dirty="0" err="1" smtClean="0">
                <a:latin typeface="Preeti" pitchFamily="2" charset="0"/>
              </a:rPr>
              <a:t>cg'zfl;t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agfpg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k|oTglzn</a:t>
            </a:r>
            <a:r>
              <a:rPr lang="en-US" sz="2400" b="1" dirty="0" smtClean="0">
                <a:latin typeface="Preeti" pitchFamily="2" charset="0"/>
              </a:rPr>
              <a:t> /</a:t>
            </a:r>
            <a:r>
              <a:rPr lang="en-US" sz="2400" b="1" dirty="0" err="1" smtClean="0">
                <a:latin typeface="Preeti" pitchFamily="2" charset="0"/>
              </a:rPr>
              <a:t>xg</a:t>
            </a:r>
            <a:r>
              <a:rPr lang="en-US" sz="2400" b="1" dirty="0" smtClean="0">
                <a:latin typeface="Preeti" pitchFamily="2" charset="0"/>
              </a:rPr>
              <a:t>],</a:t>
            </a:r>
          </a:p>
          <a:p>
            <a:r>
              <a:rPr lang="en-US" sz="2400" b="1" dirty="0" smtClean="0">
                <a:latin typeface="Preeti" pitchFamily="2" charset="0"/>
              </a:rPr>
              <a:t>&gt;</a:t>
            </a:r>
            <a:r>
              <a:rPr lang="en-US" sz="2400" b="1" dirty="0" err="1" smtClean="0">
                <a:latin typeface="Preeti" pitchFamily="2" charset="0"/>
              </a:rPr>
              <a:t>lds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Qmf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x?nfO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lzIff</a:t>
            </a:r>
            <a:r>
              <a:rPr lang="en-US" sz="2400" b="1" dirty="0" smtClean="0">
                <a:latin typeface="Preeti" pitchFamily="2" charset="0"/>
              </a:rPr>
              <a:t>, </a:t>
            </a:r>
            <a:r>
              <a:rPr lang="en-US" sz="2400" b="1" dirty="0" err="1" smtClean="0">
                <a:latin typeface="Preeti" pitchFamily="2" charset="0"/>
              </a:rPr>
              <a:t>tflnd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k|lzIf0f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lbg</a:t>
            </a:r>
            <a:r>
              <a:rPr lang="en-US" sz="2400" b="1" dirty="0" smtClean="0">
                <a:latin typeface="Preeti" pitchFamily="2" charset="0"/>
              </a:rPr>
              <a:t>] ;</a:t>
            </a:r>
            <a:r>
              <a:rPr lang="en-US" sz="2400" b="1" dirty="0" err="1" smtClean="0">
                <a:latin typeface="Preeti" pitchFamily="2" charset="0"/>
              </a:rPr>
              <a:t>DaGwdf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</a:t>
            </a:r>
            <a:r>
              <a:rPr lang="en-US" sz="2400" b="1" dirty="0" smtClean="0">
                <a:latin typeface="Preeti" pitchFamily="2" charset="0"/>
              </a:rPr>
              <a:t>{</a:t>
            </a:r>
            <a:r>
              <a:rPr lang="en-US" sz="2400" b="1" dirty="0" err="1" smtClean="0">
                <a:latin typeface="Preeti" pitchFamily="2" charset="0"/>
              </a:rPr>
              <a:t>qmdx</a:t>
            </a:r>
            <a:r>
              <a:rPr lang="en-US" sz="2400" b="1" dirty="0" smtClean="0">
                <a:latin typeface="Preeti" pitchFamily="2" charset="0"/>
              </a:rPr>
              <a:t>? ;+</a:t>
            </a:r>
            <a:r>
              <a:rPr lang="en-US" sz="2400" b="1" dirty="0" err="1" smtClean="0">
                <a:latin typeface="Preeti" pitchFamily="2" charset="0"/>
              </a:rPr>
              <a:t>rfng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]{,</a:t>
            </a:r>
          </a:p>
          <a:p>
            <a:r>
              <a:rPr lang="en-US" sz="2400" b="1" dirty="0" smtClean="0">
                <a:latin typeface="Preeti" pitchFamily="2" charset="0"/>
              </a:rPr>
              <a:t>;d ;</a:t>
            </a:r>
            <a:r>
              <a:rPr lang="en-US" sz="2400" b="1" dirty="0" err="1" smtClean="0">
                <a:latin typeface="Preeti" pitchFamily="2" charset="0"/>
              </a:rPr>
              <a:t>fdoLs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ljifodf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gLlt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tyf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sfg"g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th</a:t>
            </a:r>
            <a:r>
              <a:rPr lang="en-US" sz="2400" b="1" dirty="0" smtClean="0">
                <a:latin typeface="Preeti" pitchFamily="2" charset="0"/>
              </a:rPr>
              <a:t>'{</a:t>
            </a:r>
            <a:r>
              <a:rPr lang="en-US" sz="2400" b="1" dirty="0" err="1" smtClean="0">
                <a:latin typeface="Preeti" pitchFamily="2" charset="0"/>
              </a:rPr>
              <a:t>df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]{] </a:t>
            </a:r>
            <a:r>
              <a:rPr lang="en-US" sz="2400" b="1" dirty="0" err="1" smtClean="0">
                <a:latin typeface="Preeti" pitchFamily="2" charset="0"/>
              </a:rPr>
              <a:t>lgsfonfO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cfjZos</a:t>
            </a:r>
            <a:r>
              <a:rPr lang="en-US" sz="2400" b="1" dirty="0" smtClean="0">
                <a:latin typeface="Preeti" pitchFamily="2" charset="0"/>
              </a:rPr>
              <a:t> k/</a:t>
            </a:r>
            <a:r>
              <a:rPr lang="en-US" sz="2400" b="1" dirty="0" err="1" smtClean="0">
                <a:latin typeface="Preeti" pitchFamily="2" charset="0"/>
              </a:rPr>
              <a:t>fdz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k|bfg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]{,</a:t>
            </a:r>
          </a:p>
          <a:p>
            <a:r>
              <a:rPr lang="en-US" sz="2400" b="1" dirty="0" smtClean="0">
                <a:latin typeface="Preeti" pitchFamily="2" charset="0"/>
              </a:rPr>
              <a:t>&gt;</a:t>
            </a:r>
            <a:r>
              <a:rPr lang="en-US" sz="2400" b="1" dirty="0" err="1" smtClean="0">
                <a:latin typeface="Preeti" pitchFamily="2" charset="0"/>
              </a:rPr>
              <a:t>lds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jf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lgof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Qmfx?sf</a:t>
            </a:r>
            <a:r>
              <a:rPr lang="en-US" sz="2400" b="1" dirty="0" smtClean="0">
                <a:latin typeface="Preeti" pitchFamily="2" charset="0"/>
              </a:rPr>
              <a:t>] ;</a:t>
            </a:r>
            <a:r>
              <a:rPr lang="en-US" sz="2400" b="1" dirty="0" err="1" smtClean="0">
                <a:latin typeface="Preeti" pitchFamily="2" charset="0"/>
              </a:rPr>
              <a:t>fdflhs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Pj</a:t>
            </a:r>
            <a:r>
              <a:rPr lang="en-US" sz="2400" b="1" dirty="0" smtClean="0">
                <a:latin typeface="Preeti" pitchFamily="2" charset="0"/>
              </a:rPr>
              <a:t>+ </a:t>
            </a:r>
            <a:r>
              <a:rPr lang="en-US" sz="2400" b="1" dirty="0" err="1" smtClean="0">
                <a:latin typeface="Preeti" pitchFamily="2" charset="0"/>
              </a:rPr>
              <a:t>cfly</a:t>
            </a:r>
            <a:r>
              <a:rPr lang="en-US" sz="2400" b="1" dirty="0" smtClean="0">
                <a:latin typeface="Preeti" pitchFamily="2" charset="0"/>
              </a:rPr>
              <a:t>{s :t/</a:t>
            </a:r>
            <a:r>
              <a:rPr lang="en-US" sz="2400" b="1" dirty="0" err="1" smtClean="0">
                <a:latin typeface="Preeti" pitchFamily="2" charset="0"/>
              </a:rPr>
              <a:t>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ljsf;sf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nflu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{ .</a:t>
            </a:r>
          </a:p>
          <a:p>
            <a:r>
              <a:rPr lang="en-US" sz="2400" b="1" dirty="0" err="1" smtClean="0">
                <a:latin typeface="Preeti" pitchFamily="2" charset="0"/>
              </a:rPr>
              <a:t>cfkm</a:t>
            </a:r>
            <a:r>
              <a:rPr lang="en-US" sz="2400" b="1" dirty="0" smtClean="0">
                <a:latin typeface="Preeti" pitchFamily="2" charset="0"/>
              </a:rPr>
              <a:t>\</a:t>
            </a:r>
            <a:r>
              <a:rPr lang="en-US" sz="2400" b="1" dirty="0" err="1" smtClean="0">
                <a:latin typeface="Preeti" pitchFamily="2" charset="0"/>
              </a:rPr>
              <a:t>gf</a:t>
            </a:r>
            <a:r>
              <a:rPr lang="en-US" sz="2400" b="1" dirty="0" smtClean="0">
                <a:latin typeface="Preeti" pitchFamily="2" charset="0"/>
              </a:rPr>
              <a:t>]] </a:t>
            </a:r>
            <a:r>
              <a:rPr lang="en-US" sz="2400" b="1" dirty="0" err="1" smtClean="0">
                <a:latin typeface="Preeti" pitchFamily="2" charset="0"/>
              </a:rPr>
              <a:t>xs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lxtsf</a:t>
            </a:r>
            <a:r>
              <a:rPr lang="en-US" sz="2400" b="1" dirty="0" smtClean="0">
                <a:latin typeface="Preeti" pitchFamily="2" charset="0"/>
              </a:rPr>
              <a:t>] ;+/</a:t>
            </a:r>
            <a:r>
              <a:rPr lang="en-US" sz="2400" b="1" dirty="0" err="1" smtClean="0">
                <a:latin typeface="Preeti" pitchFamily="2" charset="0"/>
              </a:rPr>
              <a:t>If0f</a:t>
            </a:r>
            <a:r>
              <a:rPr lang="en-US" sz="2400" b="1" dirty="0" smtClean="0">
                <a:latin typeface="Preeti" pitchFamily="2" charset="0"/>
              </a:rPr>
              <a:t> / ;</a:t>
            </a:r>
            <a:r>
              <a:rPr lang="en-US" sz="2400" b="1" dirty="0" err="1" smtClean="0">
                <a:latin typeface="Preeti" pitchFamily="2" charset="0"/>
              </a:rPr>
              <a:t>Da4</a:t>
            </a:r>
            <a:r>
              <a:rPr lang="en-US" sz="2400" b="1" dirty="0" smtClean="0">
                <a:latin typeface="Preeti" pitchFamily="2" charset="0"/>
              </a:rPr>
              <a:t>{g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</a:t>
            </a:r>
            <a:r>
              <a:rPr lang="en-US" sz="2400" b="1" dirty="0" err="1" smtClean="0">
                <a:latin typeface="Preeti" pitchFamily="2" charset="0"/>
              </a:rPr>
              <a:t>jftf</a:t>
            </a:r>
            <a:r>
              <a:rPr lang="en-US" sz="2400" b="1" dirty="0" smtClean="0">
                <a:latin typeface="Preeti" pitchFamily="2" charset="0"/>
              </a:rPr>
              <a:t>{{, ;</a:t>
            </a:r>
            <a:r>
              <a:rPr lang="en-US" sz="2400" b="1" dirty="0" err="1" smtClean="0">
                <a:latin typeface="Preeti" pitchFamily="2" charset="0"/>
              </a:rPr>
              <a:t>Demf</a:t>
            </a:r>
            <a:r>
              <a:rPr lang="en-US" sz="2400" b="1" dirty="0" smtClean="0">
                <a:latin typeface="Preeti" pitchFamily="2" charset="0"/>
              </a:rPr>
              <a:t>}</a:t>
            </a:r>
            <a:r>
              <a:rPr lang="en-US" sz="2400" b="1" dirty="0" err="1" smtClean="0">
                <a:latin typeface="Preeti" pitchFamily="2" charset="0"/>
              </a:rPr>
              <a:t>tf</a:t>
            </a:r>
            <a:r>
              <a:rPr lang="en-US" sz="2400" b="1" dirty="0" smtClean="0">
                <a:latin typeface="Preeti" pitchFamily="2" charset="0"/>
              </a:rPr>
              <a:t> / ;f] </a:t>
            </a:r>
            <a:r>
              <a:rPr lang="en-US" sz="2400" b="1" dirty="0" err="1" smtClean="0">
                <a:latin typeface="Preeti" pitchFamily="2" charset="0"/>
              </a:rPr>
              <a:t>k|of</a:t>
            </a:r>
            <a:r>
              <a:rPr lang="en-US" sz="2400" b="1" dirty="0" smtClean="0">
                <a:latin typeface="Preeti" pitchFamily="2" charset="0"/>
              </a:rPr>
              <a:t>]</a:t>
            </a:r>
            <a:r>
              <a:rPr lang="en-US" sz="2400" b="1" dirty="0" err="1" smtClean="0">
                <a:latin typeface="Preeti" pitchFamily="2" charset="0"/>
              </a:rPr>
              <a:t>hgsf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nfuL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cGo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cfjZos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pkfox</a:t>
            </a:r>
            <a:r>
              <a:rPr lang="en-US" sz="2400" b="1" dirty="0" smtClean="0">
                <a:latin typeface="Preeti" pitchFamily="2" charset="0"/>
              </a:rPr>
              <a:t>? </a:t>
            </a:r>
            <a:r>
              <a:rPr lang="en-US" sz="2400" b="1" dirty="0" err="1" smtClean="0">
                <a:latin typeface="Preeti" pitchFamily="2" charset="0"/>
              </a:rPr>
              <a:t>ckgfpg</a:t>
            </a:r>
            <a:r>
              <a:rPr lang="en-US" sz="2400" b="1" dirty="0" smtClean="0">
                <a:latin typeface="Preeti" pitchFamily="2" charset="0"/>
              </a:rPr>
              <a:t>] .</a:t>
            </a:r>
          </a:p>
          <a:p>
            <a:r>
              <a:rPr lang="en-US" sz="2400" b="1" dirty="0" smtClean="0">
                <a:latin typeface="Preeti" pitchFamily="2" charset="0"/>
              </a:rPr>
              <a:t>&gt;d ;</a:t>
            </a:r>
            <a:r>
              <a:rPr lang="en-US" sz="2400" b="1" dirty="0" err="1" smtClean="0">
                <a:latin typeface="Preeti" pitchFamily="2" charset="0"/>
              </a:rPr>
              <a:t>DjGwnfO</a:t>
            </a:r>
            <a:r>
              <a:rPr lang="en-US" sz="2400" b="1" dirty="0" smtClean="0">
                <a:latin typeface="Preeti" pitchFamily="2" charset="0"/>
              </a:rPr>
              <a:t>{ </a:t>
            </a:r>
            <a:r>
              <a:rPr lang="en-US" sz="2400" b="1" dirty="0" err="1" smtClean="0">
                <a:latin typeface="Preeti" pitchFamily="2" charset="0"/>
              </a:rPr>
              <a:t>ljsf</a:t>
            </a:r>
            <a:r>
              <a:rPr lang="en-US" sz="2400" b="1" dirty="0" smtClean="0">
                <a:latin typeface="Preeti" pitchFamily="2" charset="0"/>
              </a:rPr>
              <a:t>;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{</a:t>
            </a:r>
            <a:r>
              <a:rPr lang="en-US" sz="2400" b="1" dirty="0" err="1" smtClean="0">
                <a:latin typeface="Preeti" pitchFamily="2" charset="0"/>
              </a:rPr>
              <a:t>sf</a:t>
            </a:r>
            <a:r>
              <a:rPr lang="en-US" sz="2400" b="1" dirty="0" smtClean="0">
                <a:latin typeface="Preeti" pitchFamily="2" charset="0"/>
              </a:rPr>
              <a:t>] </a:t>
            </a:r>
            <a:r>
              <a:rPr lang="en-US" sz="2400" b="1" dirty="0" err="1" smtClean="0">
                <a:latin typeface="Preeti" pitchFamily="2" charset="0"/>
              </a:rPr>
              <a:t>nfuL</a:t>
            </a:r>
            <a:r>
              <a:rPr lang="en-US" sz="2400" b="1" dirty="0" smtClean="0">
                <a:latin typeface="Preeti" pitchFamily="2" charset="0"/>
              </a:rPr>
              <a:t> </a:t>
            </a:r>
            <a:r>
              <a:rPr lang="en-US" sz="2400" b="1" dirty="0" err="1" smtClean="0">
                <a:latin typeface="Preeti" pitchFamily="2" charset="0"/>
              </a:rPr>
              <a:t>sfo</a:t>
            </a:r>
            <a:r>
              <a:rPr lang="en-US" sz="2400" b="1" dirty="0" smtClean="0">
                <a:latin typeface="Preeti" pitchFamily="2" charset="0"/>
              </a:rPr>
              <a:t>{x? </a:t>
            </a:r>
            <a:r>
              <a:rPr lang="en-US" sz="2400" b="1" dirty="0" err="1" smtClean="0">
                <a:latin typeface="Preeti" pitchFamily="2" charset="0"/>
              </a:rPr>
              <a:t>ug</a:t>
            </a:r>
            <a:r>
              <a:rPr lang="en-US" sz="2400" b="1" dirty="0" smtClean="0">
                <a:latin typeface="Preeti" pitchFamily="2" charset="0"/>
              </a:rPr>
              <a:t>]{ u/</a:t>
            </a:r>
            <a:r>
              <a:rPr lang="en-US" sz="2400" b="1" dirty="0" err="1" smtClean="0">
                <a:latin typeface="Preeti" pitchFamily="2" charset="0"/>
              </a:rPr>
              <a:t>fpg</a:t>
            </a:r>
            <a:r>
              <a:rPr lang="en-US" sz="2400" b="1" dirty="0" smtClean="0">
                <a:latin typeface="Preeti" pitchFamily="2" charset="0"/>
              </a:rPr>
              <a:t>] .</a:t>
            </a:r>
          </a:p>
          <a:p>
            <a:pPr>
              <a:buNone/>
            </a:pPr>
            <a:r>
              <a:rPr lang="en-US" sz="2400" b="1" dirty="0" smtClean="0">
                <a:latin typeface="Preeti" pitchFamily="2" charset="0"/>
              </a:rPr>
              <a:t> </a:t>
            </a:r>
            <a:endParaRPr lang="en-US" sz="2400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3sf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btf</a:t>
            </a:r>
            <a:r>
              <a:rPr lang="en-US" b="1" dirty="0" smtClean="0">
                <a:latin typeface="Preeti" pitchFamily="2" charset="0"/>
              </a:rPr>
              <a:t>{ M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Preeti" pitchFamily="2" charset="0"/>
              </a:rPr>
              <a:t>Ps} </a:t>
            </a:r>
            <a:r>
              <a:rPr lang="en-US" dirty="0" err="1" smtClean="0">
                <a:latin typeface="Preeti" pitchFamily="2" charset="0"/>
              </a:rPr>
              <a:t>k|s</a:t>
            </a:r>
            <a:r>
              <a:rPr lang="en-US" dirty="0" smtClean="0">
                <a:latin typeface="Preeti" pitchFamily="2" charset="0"/>
              </a:rPr>
              <a:t>[</a:t>
            </a:r>
            <a:r>
              <a:rPr lang="en-US" dirty="0" err="1" smtClean="0">
                <a:latin typeface="Preeti" pitchFamily="2" charset="0"/>
              </a:rPr>
              <a:t>ltsf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pBf</a:t>
            </a:r>
            <a:r>
              <a:rPr lang="en-US" dirty="0" smtClean="0">
                <a:latin typeface="Preeti" pitchFamily="2" charset="0"/>
              </a:rPr>
              <a:t>]u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Joj;fo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k]</a:t>
            </a:r>
            <a:r>
              <a:rPr lang="en-US" dirty="0" err="1" smtClean="0">
                <a:latin typeface="Preeti" pitchFamily="2" charset="0"/>
              </a:rPr>
              <a:t>zfdf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b]</a:t>
            </a:r>
            <a:r>
              <a:rPr lang="en-US" dirty="0" err="1" smtClean="0">
                <a:latin typeface="Preeti" pitchFamily="2" charset="0"/>
              </a:rPr>
              <a:t>xfo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lhdsf</a:t>
            </a:r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dLsx?sf</a:t>
            </a:r>
            <a:r>
              <a:rPr lang="en-US" dirty="0" smtClean="0">
                <a:latin typeface="Preeti" pitchFamily="2" charset="0"/>
              </a:rPr>
              <a:t>] ;+</a:t>
            </a:r>
            <a:r>
              <a:rPr lang="en-US" dirty="0" err="1" smtClean="0">
                <a:latin typeface="Preeti" pitchFamily="2" charset="0"/>
              </a:rPr>
              <a:t>o'Qm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lgj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bgjf6</a:t>
            </a:r>
            <a:r>
              <a:rPr lang="en-US" dirty="0" smtClean="0">
                <a:latin typeface="Preeti" pitchFamily="2" charset="0"/>
              </a:rPr>
              <a:t> 6«]8 </a:t>
            </a:r>
            <a:r>
              <a:rPr lang="en-US" dirty="0" err="1" smtClean="0">
                <a:latin typeface="Preeti" pitchFamily="2" charset="0"/>
              </a:rPr>
              <a:t>o'lgog</a:t>
            </a:r>
            <a:r>
              <a:rPr lang="en-US" dirty="0" smtClean="0">
                <a:latin typeface="Preeti" pitchFamily="2" charset="0"/>
              </a:rPr>
              <a:t> ;+3 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] 5 . </a:t>
            </a:r>
          </a:p>
          <a:p>
            <a:r>
              <a:rPr lang="pt-BR" dirty="0" smtClean="0">
                <a:latin typeface="Preeti" pitchFamily="2" charset="0"/>
              </a:rPr>
              <a:t>Ps} k|s[ltsf] k|lti7fgsf sDtLdf kfrxhf/ &gt;ldssf] jf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kfr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xhf</a:t>
            </a:r>
            <a:r>
              <a:rPr lang="en-US" dirty="0" smtClean="0">
                <a:latin typeface="Preeti" pitchFamily="2" charset="0"/>
              </a:rPr>
              <a:t>/ s[</a:t>
            </a:r>
            <a:r>
              <a:rPr lang="en-US" dirty="0" err="1" smtClean="0">
                <a:latin typeface="Preeti" pitchFamily="2" charset="0"/>
              </a:rPr>
              <a:t>lif</a:t>
            </a:r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ldssf</a:t>
            </a:r>
            <a:r>
              <a:rPr lang="en-US" dirty="0" smtClean="0">
                <a:latin typeface="Preeti" pitchFamily="2" charset="0"/>
              </a:rPr>
              <a:t>] . </a:t>
            </a:r>
            <a:r>
              <a:rPr lang="en-US" dirty="0" err="1" smtClean="0">
                <a:latin typeface="Preeti" pitchFamily="2" charset="0"/>
              </a:rPr>
              <a:t>jf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kfrxhf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lghfdtL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sd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rf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Lx?sf</a:t>
            </a:r>
            <a:r>
              <a:rPr lang="en-US" dirty="0" smtClean="0">
                <a:latin typeface="Preeti" pitchFamily="2" charset="0"/>
              </a:rPr>
              <a:t>] . </a:t>
            </a:r>
            <a:r>
              <a:rPr lang="en-US" dirty="0" err="1" smtClean="0">
                <a:latin typeface="Preeti" pitchFamily="2" charset="0"/>
              </a:rPr>
              <a:t>jf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kfrxhf</a:t>
            </a:r>
            <a:r>
              <a:rPr lang="en-US" dirty="0" smtClean="0">
                <a:latin typeface="Preeti" pitchFamily="2" charset="0"/>
              </a:rPr>
              <a:t>/ ;</a:t>
            </a:r>
            <a:r>
              <a:rPr lang="en-US" dirty="0" err="1" smtClean="0">
                <a:latin typeface="Preeti" pitchFamily="2" charset="0"/>
              </a:rPr>
              <a:t>fd'bfoLs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ljwfnosf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lzIfsx?sf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Ps} </a:t>
            </a:r>
            <a:r>
              <a:rPr lang="en-US" dirty="0" err="1" smtClean="0">
                <a:latin typeface="Preeti" pitchFamily="2" charset="0"/>
              </a:rPr>
              <a:t>k|s</a:t>
            </a:r>
            <a:r>
              <a:rPr lang="en-US" dirty="0" smtClean="0">
                <a:latin typeface="Preeti" pitchFamily="2" charset="0"/>
              </a:rPr>
              <a:t>[</a:t>
            </a:r>
            <a:r>
              <a:rPr lang="en-US" dirty="0" err="1" smtClean="0">
                <a:latin typeface="Preeti" pitchFamily="2" charset="0"/>
              </a:rPr>
              <a:t>ltsf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nUg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sDtLdf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kfr</a:t>
            </a:r>
            <a:r>
              <a:rPr lang="en-US" dirty="0" smtClean="0">
                <a:latin typeface="Preeti" pitchFamily="2" charset="0"/>
              </a:rPr>
              <a:t> ;o :j/f]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&gt;</a:t>
            </a:r>
            <a:r>
              <a:rPr lang="en-US" dirty="0" err="1" smtClean="0">
                <a:latin typeface="Preeti" pitchFamily="2" charset="0"/>
              </a:rPr>
              <a:t>ldssf</a:t>
            </a:r>
            <a:r>
              <a:rPr lang="en-US" dirty="0" smtClean="0">
                <a:latin typeface="Preeti" pitchFamily="2" charset="0"/>
              </a:rPr>
              <a:t>] . 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dxf</a:t>
            </a:r>
            <a:r>
              <a:rPr lang="en-US" b="1" dirty="0" smtClean="0">
                <a:latin typeface="Preeti" pitchFamily="2" charset="0"/>
              </a:rPr>
              <a:t>;+</a:t>
            </a:r>
            <a:r>
              <a:rPr lang="en-US" b="1" dirty="0" err="1" smtClean="0">
                <a:latin typeface="Preeti" pitchFamily="2" charset="0"/>
              </a:rPr>
              <a:t>3sf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btf</a:t>
            </a:r>
            <a:r>
              <a:rPr lang="en-US" b="1" dirty="0" smtClean="0">
                <a:latin typeface="Preeti" pitchFamily="2" charset="0"/>
              </a:rPr>
              <a:t>{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r>
              <a:rPr lang="en-US" b="1" dirty="0" err="1" smtClean="0">
                <a:latin typeface="Preeti" pitchFamily="2" charset="0"/>
              </a:rPr>
              <a:t>bkmf</a:t>
            </a:r>
            <a:r>
              <a:rPr lang="en-US" b="1" dirty="0" smtClean="0">
                <a:latin typeface="Preeti" pitchFamily="2" charset="0"/>
              </a:rPr>
              <a:t> !^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pkbkmf</a:t>
            </a:r>
            <a:r>
              <a:rPr lang="en-US" b="1" dirty="0" smtClean="0">
                <a:latin typeface="Preeti" pitchFamily="2" charset="0"/>
              </a:rPr>
              <a:t> -!_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v08</a:t>
            </a:r>
            <a:r>
              <a:rPr lang="en-US" b="1" dirty="0" smtClean="0">
                <a:latin typeface="Preeti" pitchFamily="2" charset="0"/>
              </a:rPr>
              <a:t> -s_-v_ / -u_ </a:t>
            </a:r>
            <a:r>
              <a:rPr lang="en-US" b="1" dirty="0" err="1" smtClean="0">
                <a:latin typeface="Preeti" pitchFamily="2" charset="0"/>
              </a:rPr>
              <a:t>jdf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lhd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btf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sDtLdf</a:t>
            </a:r>
            <a:r>
              <a:rPr lang="en-US" b="1" dirty="0" smtClean="0">
                <a:latin typeface="Preeti" pitchFamily="2" charset="0"/>
              </a:rPr>
              <a:t> ^ </a:t>
            </a:r>
            <a:r>
              <a:rPr lang="en-US" b="1" dirty="0" err="1" smtClean="0">
                <a:latin typeface="Preeti" pitchFamily="2" charset="0"/>
              </a:rPr>
              <a:t>j6f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lxt</a:t>
            </a:r>
            <a:r>
              <a:rPr lang="en-US" b="1" dirty="0" smtClean="0">
                <a:latin typeface="Preeti" pitchFamily="2" charset="0"/>
              </a:rPr>
              <a:t> !) </a:t>
            </a:r>
            <a:r>
              <a:rPr lang="en-US" b="1" dirty="0" err="1" smtClean="0">
                <a:latin typeface="Preeti" pitchFamily="2" charset="0"/>
              </a:rPr>
              <a:t>j6f</a:t>
            </a:r>
            <a:r>
              <a:rPr lang="en-US" b="1" dirty="0" smtClean="0">
                <a:latin typeface="Preeti" pitchFamily="2" charset="0"/>
              </a:rPr>
              <a:t> 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3x?n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cfk;df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Demf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tf</a:t>
            </a:r>
            <a:r>
              <a:rPr lang="en-US" b="1" dirty="0" smtClean="0">
                <a:latin typeface="Preeti" pitchFamily="2" charset="0"/>
              </a:rPr>
              <a:t> u/L 6«]8 </a:t>
            </a:r>
            <a:r>
              <a:rPr lang="en-US" b="1" dirty="0" err="1" smtClean="0">
                <a:latin typeface="Preeti" pitchFamily="2" charset="0"/>
              </a:rPr>
              <a:t>o'lgog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dfxf;3</a:t>
            </a:r>
            <a:r>
              <a:rPr lang="en-US" b="1" dirty="0" smtClean="0">
                <a:latin typeface="Preeti" pitchFamily="2" charset="0"/>
              </a:rPr>
              <a:t>+ </a:t>
            </a:r>
            <a:r>
              <a:rPr lang="en-US" b="1" dirty="0" err="1" smtClean="0">
                <a:latin typeface="Preeti" pitchFamily="2" charset="0"/>
              </a:rPr>
              <a:t>u7g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Sg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5g</a:t>
            </a:r>
            <a:r>
              <a:rPr lang="en-US" b="1" dirty="0" smtClean="0">
                <a:latin typeface="Preeti" pitchFamily="2" charset="0"/>
              </a:rPr>
              <a:t>.  </a:t>
            </a:r>
          </a:p>
          <a:p>
            <a:r>
              <a:rPr lang="pt-BR" b="1" dirty="0" smtClean="0">
                <a:latin typeface="Preeti" pitchFamily="2" charset="0"/>
              </a:rPr>
              <a:t>pkbkmf ! jdf]lhd dxf;+3 u7g ug{ rfxg] ;+3x?x?n] k|:tfljt ljwfg tyf sfo{ ;ldltsf] gfd ;lxt kl~hlsflwsf/L ;dIf lgj]bg ug'{ kg]{5 . </a:t>
            </a:r>
            <a:endParaRPr lang="en-US" b="1" dirty="0" smtClean="0">
              <a:latin typeface="Preeti" pitchFamily="2" charset="0"/>
            </a:endParaRPr>
          </a:p>
          <a:p>
            <a:r>
              <a:rPr lang="pt-BR" b="1" dirty="0" smtClean="0">
                <a:latin typeface="Preeti" pitchFamily="2" charset="0"/>
              </a:rPr>
              <a:t>kl~hsflwsf/Ln] o; P]g tyf P]g cGt/ug jg]sf] ljlgoddf pNn]lvt ;j} k|fjwfg k'/f eO{ lgj]bg k|fKt ePsf]df !% lbg leq dxf;+3 btf{ u/L k|df0f kq lbg' kg]{5 . </a:t>
            </a:r>
            <a:endParaRPr lang="en-US" b="1" dirty="0" smtClean="0">
              <a:latin typeface="Preeti" pitchFamily="2" charset="0"/>
            </a:endParaRP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latin typeface="Preeti" pitchFamily="2" charset="0"/>
              </a:rPr>
              <a:t>k|lti7fg :t/sf] o'lgog dfgLg] M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>
                <a:latin typeface="Preeti" pitchFamily="2" charset="0"/>
              </a:rPr>
              <a:t>s'g} k|lti7fgdf sfo{/t &gt;ldsx?n] s'g} 6«]8 o'lgog ;+3 jf dxf;+3sf] ;b:otf k|fKt u/L ;f]lx k|lti7fg txsf] sldl6 u7g u/]df To;/L u7g ePsf] sldl6nfO{ k|lti7fg :t/sf] o'lgog dfgLg] 5 . 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txsf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o'lgognfO</a:t>
            </a:r>
            <a:r>
              <a:rPr lang="en-US" dirty="0" smtClean="0">
                <a:latin typeface="Preeti" pitchFamily="2" charset="0"/>
              </a:rPr>
              <a:t>{ ;+3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dxf</a:t>
            </a:r>
            <a:r>
              <a:rPr lang="en-US" dirty="0" smtClean="0">
                <a:latin typeface="Preeti" pitchFamily="2" charset="0"/>
              </a:rPr>
              <a:t>;+</a:t>
            </a:r>
            <a:r>
              <a:rPr lang="en-US" dirty="0" err="1" smtClean="0">
                <a:latin typeface="Preeti" pitchFamily="2" charset="0"/>
              </a:rPr>
              <a:t>3n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k|bfg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clwgdf</a:t>
            </a:r>
            <a:r>
              <a:rPr lang="en-US" dirty="0" smtClean="0">
                <a:latin typeface="Preeti" pitchFamily="2" charset="0"/>
              </a:rPr>
              <a:t> /lx </a:t>
            </a:r>
            <a:r>
              <a:rPr lang="en-US" dirty="0" err="1" smtClean="0">
                <a:latin typeface="Preeti" pitchFamily="2" charset="0"/>
              </a:rPr>
              <a:t>cfkm</a:t>
            </a:r>
            <a:r>
              <a:rPr lang="en-US" dirty="0" smtClean="0">
                <a:latin typeface="Preeti" pitchFamily="2" charset="0"/>
              </a:rPr>
              <a:t>\</a:t>
            </a:r>
            <a:r>
              <a:rPr lang="en-US" dirty="0" err="1" smtClean="0">
                <a:latin typeface="Preeti" pitchFamily="2" charset="0"/>
              </a:rPr>
              <a:t>gf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u/</a:t>
            </a:r>
            <a:r>
              <a:rPr lang="en-US" dirty="0" err="1" smtClean="0">
                <a:latin typeface="Preeti" pitchFamily="2" charset="0"/>
              </a:rPr>
              <a:t>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]5 .</a:t>
            </a:r>
          </a:p>
          <a:p>
            <a:r>
              <a:rPr lang="en-US" dirty="0" smtClean="0">
                <a:latin typeface="Preeti" pitchFamily="2" charset="0"/>
              </a:rPr>
              <a:t>;+3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dxf</a:t>
            </a:r>
            <a:r>
              <a:rPr lang="en-US" dirty="0" smtClean="0">
                <a:latin typeface="Preeti" pitchFamily="2" charset="0"/>
              </a:rPr>
              <a:t>;+</a:t>
            </a:r>
            <a:r>
              <a:rPr lang="en-US" dirty="0" err="1" smtClean="0">
                <a:latin typeface="Preeti" pitchFamily="2" charset="0"/>
              </a:rPr>
              <a:t>3n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hf</a:t>
            </a:r>
            <a:r>
              <a:rPr lang="en-US" dirty="0" smtClean="0">
                <a:latin typeface="Preeti" pitchFamily="2" charset="0"/>
              </a:rPr>
              <a:t>/L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:t/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o'lgogsf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k|df0fkqnfO</a:t>
            </a:r>
            <a:r>
              <a:rPr lang="en-US" dirty="0" smtClean="0">
                <a:latin typeface="Preeti" pitchFamily="2" charset="0"/>
              </a:rPr>
              <a:t>{ g} o; P]</a:t>
            </a:r>
            <a:r>
              <a:rPr lang="en-US" dirty="0" err="1" smtClean="0">
                <a:latin typeface="Preeti" pitchFamily="2" charset="0"/>
              </a:rPr>
              <a:t>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hgsf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nfuL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:t/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o'lgogsf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dfGotf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]5 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 err="1" smtClean="0">
                <a:latin typeface="Preeti" pitchFamily="2" charset="0"/>
              </a:rPr>
              <a:t>lgof</a:t>
            </a:r>
            <a:r>
              <a:rPr lang="es-ES_tradnl" b="1" dirty="0" smtClean="0">
                <a:latin typeface="Preeti" pitchFamily="2" charset="0"/>
              </a:rPr>
              <a:t>]</a:t>
            </a:r>
            <a:r>
              <a:rPr lang="es-ES_tradnl" b="1" dirty="0" err="1" smtClean="0">
                <a:latin typeface="Preeti" pitchFamily="2" charset="0"/>
              </a:rPr>
              <a:t>Qmf</a:t>
            </a:r>
            <a:r>
              <a:rPr lang="es-ES_tradnl" b="1" dirty="0" smtClean="0">
                <a:latin typeface="Preeti" pitchFamily="2" charset="0"/>
              </a:rPr>
              <a:t> ;+</a:t>
            </a:r>
            <a:r>
              <a:rPr lang="es-ES_tradnl" b="1" dirty="0" err="1" smtClean="0">
                <a:latin typeface="Preeti" pitchFamily="2" charset="0"/>
              </a:rPr>
              <a:t>u7gsf</a:t>
            </a:r>
            <a:r>
              <a:rPr lang="es-ES_tradnl" b="1" dirty="0" smtClean="0">
                <a:latin typeface="Preeti" pitchFamily="2" charset="0"/>
              </a:rPr>
              <a:t>] ;f}</a:t>
            </a:r>
            <a:r>
              <a:rPr lang="es-ES_tradnl" b="1" dirty="0" err="1" smtClean="0">
                <a:latin typeface="Preeti" pitchFamily="2" charset="0"/>
              </a:rPr>
              <a:t>bf</a:t>
            </a:r>
            <a:r>
              <a:rPr lang="es-ES_tradnl" b="1" dirty="0" smtClean="0">
                <a:latin typeface="Preeti" pitchFamily="2" charset="0"/>
              </a:rPr>
              <a:t> k/</a:t>
            </a:r>
            <a:r>
              <a:rPr lang="es-ES_tradnl" b="1" dirty="0" err="1" smtClean="0">
                <a:latin typeface="Preeti" pitchFamily="2" charset="0"/>
              </a:rPr>
              <a:t>Lifbs</a:t>
            </a:r>
            <a:r>
              <a:rPr lang="es-ES_tradnl" b="1" dirty="0" smtClean="0">
                <a:latin typeface="Preeti" pitchFamily="2" charset="0"/>
              </a:rPr>
              <a:t>]f </a:t>
            </a:r>
            <a:r>
              <a:rPr lang="es-ES_tradnl" b="1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reeti" pitchFamily="2" charset="0"/>
              </a:rPr>
              <a:t>pwf</a:t>
            </a:r>
            <a:r>
              <a:rPr lang="en-US" dirty="0" smtClean="0">
                <a:latin typeface="Preeti" pitchFamily="2" charset="0"/>
              </a:rPr>
              <a:t>]u ;</a:t>
            </a:r>
            <a:r>
              <a:rPr lang="en-US" dirty="0" err="1" smtClean="0">
                <a:latin typeface="Preeti" pitchFamily="2" charset="0"/>
              </a:rPr>
              <a:t>d'x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fd'lxs</a:t>
            </a:r>
            <a:r>
              <a:rPr lang="en-US" dirty="0" smtClean="0">
                <a:latin typeface="Preeti" pitchFamily="2" charset="0"/>
              </a:rPr>
              <a:t> ;f}</a:t>
            </a:r>
            <a:r>
              <a:rPr lang="en-US" dirty="0" err="1" smtClean="0">
                <a:latin typeface="Preeti" pitchFamily="2" charset="0"/>
              </a:rPr>
              <a:t>bfjflh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</a:t>
            </a:r>
            <a:r>
              <a:rPr lang="en-US" dirty="0" err="1" smtClean="0">
                <a:latin typeface="Preeti" pitchFamily="2" charset="0"/>
              </a:rPr>
              <a:t>k|of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hgsf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nfuL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Pp6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k|s</a:t>
            </a:r>
            <a:r>
              <a:rPr lang="en-US" dirty="0" smtClean="0">
                <a:latin typeface="Preeti" pitchFamily="2" charset="0"/>
              </a:rPr>
              <a:t>[</a:t>
            </a:r>
            <a:r>
              <a:rPr lang="en-US" dirty="0" err="1" smtClean="0">
                <a:latin typeface="Preeti" pitchFamily="2" charset="0"/>
              </a:rPr>
              <a:t>ltsf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pwf</a:t>
            </a:r>
            <a:r>
              <a:rPr lang="en-US" dirty="0" smtClean="0">
                <a:latin typeface="Preeti" pitchFamily="2" charset="0"/>
              </a:rPr>
              <a:t>]u ;</a:t>
            </a:r>
            <a:r>
              <a:rPr lang="en-US" dirty="0" err="1" smtClean="0">
                <a:latin typeface="Preeti" pitchFamily="2" charset="0"/>
              </a:rPr>
              <a:t>d'xdf</a:t>
            </a:r>
            <a:r>
              <a:rPr lang="en-US" dirty="0" smtClean="0">
                <a:latin typeface="Preeti" pitchFamily="2" charset="0"/>
              </a:rPr>
              <a:t> s[</a:t>
            </a:r>
            <a:r>
              <a:rPr lang="en-US" dirty="0" err="1" smtClean="0">
                <a:latin typeface="Preeti" pitchFamily="2" charset="0"/>
              </a:rPr>
              <a:t>oflzn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Ps </a:t>
            </a:r>
            <a:r>
              <a:rPr lang="en-US" dirty="0" err="1" smtClean="0">
                <a:latin typeface="Preeti" pitchFamily="2" charset="0"/>
              </a:rPr>
              <a:t>cfk;df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xdtL</a:t>
            </a:r>
            <a:r>
              <a:rPr lang="en-US" dirty="0" smtClean="0">
                <a:latin typeface="Preeti" pitchFamily="2" charset="0"/>
              </a:rPr>
              <a:t> u/L ;f}bf k/</a:t>
            </a:r>
            <a:r>
              <a:rPr lang="en-US" dirty="0" err="1" smtClean="0">
                <a:latin typeface="Preeti" pitchFamily="2" charset="0"/>
              </a:rPr>
              <a:t>Lifbsf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;</a:t>
            </a:r>
            <a:r>
              <a:rPr lang="en-US" dirty="0" err="1" smtClean="0">
                <a:latin typeface="Preeti" pitchFamily="2" charset="0"/>
              </a:rPr>
              <a:t>Sg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5g</a:t>
            </a:r>
            <a:r>
              <a:rPr lang="en-US" dirty="0" smtClean="0">
                <a:latin typeface="Preeti" pitchFamily="2" charset="0"/>
              </a:rPr>
              <a:t>\ .</a:t>
            </a:r>
          </a:p>
          <a:p>
            <a:r>
              <a:rPr lang="en-US" dirty="0" smtClean="0">
                <a:latin typeface="Preeti" pitchFamily="2" charset="0"/>
              </a:rPr>
              <a:t>;f}bf k/</a:t>
            </a:r>
            <a:r>
              <a:rPr lang="en-US" dirty="0" err="1" smtClean="0">
                <a:latin typeface="Preeti" pitchFamily="2" charset="0"/>
              </a:rPr>
              <a:t>Lifb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;f] 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hfgsf</a:t>
            </a:r>
            <a:r>
              <a:rPr lang="en-US" dirty="0" smtClean="0">
                <a:latin typeface="Preeti" pitchFamily="2" charset="0"/>
              </a:rPr>
              <a:t>/L k++</a:t>
            </a:r>
            <a:r>
              <a:rPr lang="en-US" dirty="0" err="1" smtClean="0">
                <a:latin typeface="Preeti" pitchFamily="2" charset="0"/>
              </a:rPr>
              <a:t>lhsflwsf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LnfO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kg]{ 5 .  </a:t>
            </a:r>
          </a:p>
          <a:p>
            <a:r>
              <a:rPr lang="en-US" dirty="0" smtClean="0">
                <a:latin typeface="Preeti" pitchFamily="2" charset="0"/>
              </a:rPr>
              <a:t>g]</a:t>
            </a:r>
            <a:r>
              <a:rPr lang="en-US" dirty="0" err="1" smtClean="0">
                <a:latin typeface="Preeti" pitchFamily="2" charset="0"/>
              </a:rPr>
              <a:t>kfn</a:t>
            </a:r>
            <a:r>
              <a:rPr lang="en-US" dirty="0" smtClean="0">
                <a:latin typeface="Preeti" pitchFamily="2" charset="0"/>
              </a:rPr>
              <a:t> ;/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/ g} </a:t>
            </a:r>
            <a:r>
              <a:rPr lang="en-US" dirty="0" err="1" smtClean="0">
                <a:latin typeface="Preeti" pitchFamily="2" charset="0"/>
              </a:rPr>
              <a:t>lgof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Qmf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cj:Yffdf</a:t>
            </a:r>
            <a:r>
              <a:rPr lang="en-US" dirty="0" smtClean="0">
                <a:latin typeface="Preeti" pitchFamily="2" charset="0"/>
              </a:rPr>
              <a:t> ;/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k|ltlglwx?nfO</a:t>
            </a:r>
            <a:r>
              <a:rPr lang="en-US" dirty="0" smtClean="0">
                <a:latin typeface="Preeti" pitchFamily="2" charset="0"/>
              </a:rPr>
              <a:t>{ g} o; </a:t>
            </a:r>
            <a:r>
              <a:rPr lang="en-US" dirty="0" err="1" smtClean="0">
                <a:latin typeface="Preeti" pitchFamily="2" charset="0"/>
              </a:rPr>
              <a:t>bkmfsf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k|of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hgsf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nfuL</a:t>
            </a:r>
            <a:r>
              <a:rPr lang="en-US" dirty="0" smtClean="0">
                <a:latin typeface="Preeti" pitchFamily="2" charset="0"/>
              </a:rPr>
              <a:t> ;f}bf k/</a:t>
            </a:r>
            <a:r>
              <a:rPr lang="en-US" dirty="0" err="1" smtClean="0">
                <a:latin typeface="Preeti" pitchFamily="2" charset="0"/>
              </a:rPr>
              <a:t>Lifb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dfgLg</a:t>
            </a:r>
            <a:r>
              <a:rPr lang="en-US" dirty="0" smtClean="0">
                <a:latin typeface="Preeti" pitchFamily="2" charset="0"/>
              </a:rPr>
              <a:t>] 5 .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latin typeface="Preeti" pitchFamily="2" charset="0"/>
              </a:rPr>
              <a:t>&gt;d law]</a:t>
            </a:r>
            <a:r>
              <a:rPr lang="en-US" sz="3600" b="1" dirty="0" err="1" smtClean="0">
                <a:latin typeface="Preeti" pitchFamily="2" charset="0"/>
              </a:rPr>
              <a:t>sodf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pBf</a:t>
            </a:r>
            <a:r>
              <a:rPr lang="en-US" sz="3600" b="1" dirty="0" smtClean="0">
                <a:latin typeface="Preeti" pitchFamily="2" charset="0"/>
              </a:rPr>
              <a:t>]u </a:t>
            </a:r>
            <a:r>
              <a:rPr lang="en-US" sz="3600" b="1" dirty="0" err="1" smtClean="0">
                <a:latin typeface="Preeti" pitchFamily="2" charset="0"/>
              </a:rPr>
              <a:t>jfl0fHo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dxf</a:t>
            </a:r>
            <a:r>
              <a:rPr lang="en-US" sz="3600" b="1" dirty="0" smtClean="0">
                <a:latin typeface="Preeti" pitchFamily="2" charset="0"/>
              </a:rPr>
              <a:t>;+</a:t>
            </a:r>
            <a:r>
              <a:rPr lang="en-US" sz="3600" b="1" dirty="0" err="1" smtClean="0">
                <a:latin typeface="Preeti" pitchFamily="2" charset="0"/>
              </a:rPr>
              <a:t>3sf</a:t>
            </a:r>
            <a:r>
              <a:rPr lang="en-US" sz="3600" b="1" dirty="0" smtClean="0">
                <a:latin typeface="Preeti" pitchFamily="2" charset="0"/>
              </a:rPr>
              <a:t>] ;'</a:t>
            </a:r>
            <a:r>
              <a:rPr lang="en-US" sz="3600" b="1" dirty="0" err="1" smtClean="0">
                <a:latin typeface="Preeti" pitchFamily="2" charset="0"/>
              </a:rPr>
              <a:t>emfj</a:t>
            </a:r>
            <a:r>
              <a:rPr lang="en-US" sz="3600" b="1" dirty="0" smtClean="0">
                <a:latin typeface="Preeti" pitchFamily="2" charset="0"/>
              </a:rPr>
              <a:t>  </a:t>
            </a:r>
            <a:r>
              <a:rPr lang="en-US" sz="3600" dirty="0" smtClean="0">
                <a:latin typeface="Preeti" pitchFamily="2" charset="0"/>
              </a:rPr>
              <a:t/>
            </a:r>
            <a:br>
              <a:rPr lang="en-US" sz="3600" dirty="0" smtClean="0">
                <a:latin typeface="Preeti" pitchFamily="2" charset="0"/>
              </a:rPr>
            </a:br>
            <a:endParaRPr lang="en-US" sz="36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ljw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osdf</a:t>
            </a:r>
            <a:r>
              <a:rPr lang="en-US" b="1" dirty="0" smtClean="0">
                <a:latin typeface="Preeti" pitchFamily="2" charset="0"/>
              </a:rPr>
              <a:t> &gt;</a:t>
            </a:r>
            <a:r>
              <a:rPr lang="en-US" b="1" dirty="0" err="1" smtClean="0">
                <a:latin typeface="Preeti" pitchFamily="2" charset="0"/>
              </a:rPr>
              <a:t>ldsn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cgf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krfl</a:t>
            </a:r>
            <a:r>
              <a:rPr lang="en-US" b="1" dirty="0" smtClean="0">
                <a:latin typeface="Preeti" pitchFamily="2" charset="0"/>
              </a:rPr>
              <a:t>/s If]</a:t>
            </a:r>
            <a:r>
              <a:rPr lang="en-US" b="1" dirty="0" err="1" smtClean="0">
                <a:latin typeface="Preeti" pitchFamily="2" charset="0"/>
              </a:rPr>
              <a:t>qsf</a:t>
            </a:r>
            <a:r>
              <a:rPr lang="en-US" b="1" dirty="0" smtClean="0">
                <a:latin typeface="Preeti" pitchFamily="2" charset="0"/>
              </a:rPr>
              <a:t>] 56[}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{' kg]{ .</a:t>
            </a: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cfl</a:t>
            </a:r>
            <a:r>
              <a:rPr lang="en-US" b="1" dirty="0" smtClean="0">
                <a:latin typeface="Preeti" pitchFamily="2" charset="0"/>
              </a:rPr>
              <a:t>&gt;t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/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]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eGg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zJb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x6fpg</a:t>
            </a:r>
            <a:r>
              <a:rPr lang="en-US" b="1" dirty="0" smtClean="0">
                <a:latin typeface="Preeti" pitchFamily="2" charset="0"/>
              </a:rPr>
              <a:t> kg]{ .</a:t>
            </a: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lk</a:t>
            </a:r>
            <a:r>
              <a:rPr lang="en-US" b="1" dirty="0" smtClean="0">
                <a:latin typeface="Preeti" pitchFamily="2" charset="0"/>
              </a:rPr>
              <a:t>; /]</a:t>
            </a:r>
            <a:r>
              <a:rPr lang="en-US" b="1" dirty="0" err="1" smtClean="0">
                <a:latin typeface="Preeti" pitchFamily="2" charset="0"/>
              </a:rPr>
              <a:t>6sf</a:t>
            </a:r>
            <a:r>
              <a:rPr lang="en-US" b="1" dirty="0" smtClean="0">
                <a:latin typeface="Preeti" pitchFamily="2" charset="0"/>
              </a:rPr>
              <a:t>] 5'6[}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 kg]{ . </a:t>
            </a:r>
          </a:p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tflnd</a:t>
            </a:r>
            <a:r>
              <a:rPr lang="en-US" b="1" dirty="0" smtClean="0">
                <a:latin typeface="Preeti" pitchFamily="2" charset="0"/>
              </a:rPr>
              <a:t>] ?</a:t>
            </a:r>
            <a:r>
              <a:rPr lang="en-US" b="1" dirty="0" err="1" smtClean="0">
                <a:latin typeface="Preeti" pitchFamily="2" charset="0"/>
              </a:rPr>
              <a:t>kdf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tflnd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eQfsf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 kg]{ . </a:t>
            </a:r>
          </a:p>
          <a:p>
            <a:r>
              <a:rPr lang="en-US" b="1" dirty="0" err="1" smtClean="0">
                <a:latin typeface="Preeti" pitchFamily="2" charset="0"/>
              </a:rPr>
              <a:t>cf+lzs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/&gt;</a:t>
            </a:r>
            <a:r>
              <a:rPr lang="en-US" b="1" dirty="0" err="1" smtClean="0">
                <a:latin typeface="Preeti" pitchFamily="2" charset="0"/>
              </a:rPr>
              <a:t>ldssf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 kg]{,</a:t>
            </a:r>
            <a:r>
              <a:rPr lang="en-US" b="1" dirty="0" err="1" smtClean="0">
                <a:latin typeface="Preeti" pitchFamily="2" charset="0"/>
              </a:rPr>
              <a:t>nufotsf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lxt</a:t>
            </a:r>
            <a:r>
              <a:rPr lang="en-US" b="1" dirty="0" smtClean="0">
                <a:latin typeface="Preeti" pitchFamily="2" charset="0"/>
              </a:rPr>
              <a:t> &amp;* </a:t>
            </a:r>
            <a:r>
              <a:rPr lang="en-US" b="1" dirty="0" err="1" smtClean="0">
                <a:latin typeface="Preeti" pitchFamily="2" charset="0"/>
              </a:rPr>
              <a:t>j6f</a:t>
            </a:r>
            <a:r>
              <a:rPr lang="en-US" b="1" dirty="0" smtClean="0">
                <a:latin typeface="Preeti" pitchFamily="2" charset="0"/>
              </a:rPr>
              <a:t> ;'</a:t>
            </a:r>
            <a:r>
              <a:rPr lang="en-US" b="1" dirty="0" err="1" smtClean="0">
                <a:latin typeface="Preeti" pitchFamily="2" charset="0"/>
              </a:rPr>
              <a:t>emfjx</a:t>
            </a:r>
            <a:r>
              <a:rPr lang="en-US" b="1" dirty="0" smtClean="0">
                <a:latin typeface="Preeti" pitchFamily="2" charset="0"/>
              </a:rPr>
              <a:t>? </a:t>
            </a:r>
            <a:r>
              <a:rPr lang="en-US" b="1" dirty="0" err="1" smtClean="0">
                <a:latin typeface="Preeti" pitchFamily="2" charset="0"/>
              </a:rPr>
              <a:t>Tfof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kf</a:t>
            </a:r>
            <a:r>
              <a:rPr lang="en-US" b="1" dirty="0" smtClean="0">
                <a:latin typeface="Preeti" pitchFamily="2" charset="0"/>
              </a:rPr>
              <a:t>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&gt;d </a:t>
            </a:r>
            <a:r>
              <a:rPr lang="en-US" b="1" dirty="0" err="1" smtClean="0">
                <a:latin typeface="Preeti" pitchFamily="2" charset="0"/>
              </a:rPr>
              <a:t>sfg"g</a:t>
            </a:r>
            <a:r>
              <a:rPr lang="en-US" b="1" dirty="0" smtClean="0">
                <a:latin typeface="Preeti" pitchFamily="2" charset="0"/>
              </a:rPr>
              <a:t> s] 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elgG5</a:t>
            </a:r>
            <a:r>
              <a:rPr lang="en-US" b="1" dirty="0" smtClean="0">
                <a:latin typeface="Preeti" pitchFamily="2" charset="0"/>
              </a:rPr>
              <a:t> &lt;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Preeti" pitchFamily="2" charset="0"/>
              </a:rPr>
              <a:t>P;=</a:t>
            </a:r>
            <a:r>
              <a:rPr lang="en-US" dirty="0" err="1" smtClean="0">
                <a:latin typeface="Preeti" pitchFamily="2" charset="0"/>
              </a:rPr>
              <a:t>cf</a:t>
            </a:r>
            <a:r>
              <a:rPr lang="en-US" dirty="0" smtClean="0">
                <a:latin typeface="Preeti" pitchFamily="2" charset="0"/>
              </a:rPr>
              <a:t>/=;</a:t>
            </a:r>
            <a:r>
              <a:rPr lang="en-US" dirty="0" err="1" smtClean="0">
                <a:latin typeface="Preeti" pitchFamily="2" charset="0"/>
              </a:rPr>
              <a:t>fdGtsf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cg';f</a:t>
            </a:r>
            <a:r>
              <a:rPr lang="en-US" dirty="0" smtClean="0">
                <a:latin typeface="Preeti" pitchFamily="2" charset="0"/>
              </a:rPr>
              <a:t>/ &gt;d </a:t>
            </a:r>
            <a:r>
              <a:rPr lang="en-US" dirty="0" err="1" smtClean="0">
                <a:latin typeface="Preeti" pitchFamily="2" charset="0"/>
              </a:rPr>
              <a:t>sfg"g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To:tf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sfg"gL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lgod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l;åfGtx?sf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d"x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xf</a:t>
            </a:r>
            <a:r>
              <a:rPr lang="en-US" dirty="0" smtClean="0">
                <a:latin typeface="Preeti" pitchFamily="2" charset="0"/>
              </a:rPr>
              <a:t>], </a:t>
            </a:r>
            <a:r>
              <a:rPr lang="en-US" dirty="0" err="1" smtClean="0">
                <a:latin typeface="Preeti" pitchFamily="2" charset="0"/>
              </a:rPr>
              <a:t>h:fn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dhb</a:t>
            </a:r>
            <a:r>
              <a:rPr lang="en-US" dirty="0" smtClean="0">
                <a:latin typeface="Preeti" pitchFamily="2" charset="0"/>
              </a:rPr>
              <a:t>'/ / </a:t>
            </a:r>
            <a:r>
              <a:rPr lang="en-US" dirty="0" err="1" smtClean="0">
                <a:latin typeface="Preeti" pitchFamily="2" charset="0"/>
              </a:rPr>
              <a:t>pgLx?nfO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lgo'lQm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x?sf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aLr</a:t>
            </a:r>
            <a:r>
              <a:rPr lang="en-US" dirty="0" smtClean="0">
                <a:latin typeface="Preeti" pitchFamily="2" charset="0"/>
              </a:rPr>
              <a:t> d]</a:t>
            </a:r>
            <a:r>
              <a:rPr lang="en-US" dirty="0" err="1" smtClean="0">
                <a:latin typeface="Preeti" pitchFamily="2" charset="0"/>
              </a:rPr>
              <a:t>nldnfk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c;n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aGwnfO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k|aå</a:t>
            </a:r>
            <a:r>
              <a:rPr lang="en-US" dirty="0" smtClean="0">
                <a:latin typeface="Preeti" pitchFamily="2" charset="0"/>
              </a:rPr>
              <a:t>{g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dhb</a:t>
            </a:r>
            <a:r>
              <a:rPr lang="en-US" dirty="0" smtClean="0">
                <a:latin typeface="Preeti" pitchFamily="2" charset="0"/>
              </a:rPr>
              <a:t>'/</a:t>
            </a:r>
            <a:r>
              <a:rPr lang="en-US" dirty="0" err="1" smtClean="0">
                <a:latin typeface="Preeti" pitchFamily="2" charset="0"/>
              </a:rPr>
              <a:t>x?sf</a:t>
            </a:r>
            <a:r>
              <a:rPr lang="en-US" dirty="0" smtClean="0">
                <a:latin typeface="Preeti" pitchFamily="2" charset="0"/>
              </a:rPr>
              <a:t>] g}</a:t>
            </a:r>
            <a:r>
              <a:rPr lang="en-US" dirty="0" err="1" smtClean="0">
                <a:latin typeface="Preeti" pitchFamily="2" charset="0"/>
              </a:rPr>
              <a:t>lts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lts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zt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x?sf</a:t>
            </a:r>
            <a:r>
              <a:rPr lang="en-US" dirty="0" smtClean="0">
                <a:latin typeface="Preeti" pitchFamily="2" charset="0"/>
              </a:rPr>
              <a:t>] ;'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</a:t>
            </a:r>
            <a:r>
              <a:rPr lang="en-US" dirty="0" err="1" smtClean="0">
                <a:latin typeface="Preeti" pitchFamily="2" charset="0"/>
              </a:rPr>
              <a:t>p2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Zo</a:t>
            </a:r>
            <a:r>
              <a:rPr lang="en-US" dirty="0" smtClean="0">
                <a:latin typeface="Preeti" pitchFamily="2" charset="0"/>
              </a:rPr>
              <a:t> /</a:t>
            </a:r>
            <a:r>
              <a:rPr lang="en-US" dirty="0" err="1" smtClean="0">
                <a:latin typeface="Preeti" pitchFamily="2" charset="0"/>
              </a:rPr>
              <a:t>fVb5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h]= </a:t>
            </a:r>
            <a:r>
              <a:rPr lang="en-US" dirty="0" err="1" smtClean="0">
                <a:latin typeface="Preeti" pitchFamily="2" charset="0"/>
              </a:rPr>
              <a:t>Pn</a:t>
            </a:r>
            <a:r>
              <a:rPr lang="en-US" dirty="0" smtClean="0">
                <a:latin typeface="Preeti" pitchFamily="2" charset="0"/>
              </a:rPr>
              <a:t>= u]n/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cg';f</a:t>
            </a:r>
            <a:r>
              <a:rPr lang="en-US" dirty="0" smtClean="0">
                <a:latin typeface="Preeti" pitchFamily="2" charset="0"/>
              </a:rPr>
              <a:t>/ &gt;d </a:t>
            </a:r>
            <a:r>
              <a:rPr lang="en-US" dirty="0" err="1" smtClean="0">
                <a:latin typeface="Preeti" pitchFamily="2" charset="0"/>
              </a:rPr>
              <a:t>sfg"gsf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laifo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a:t</a:t>
            </a:r>
            <a:r>
              <a:rPr lang="en-US" dirty="0" smtClean="0">
                <a:latin typeface="Preeti" pitchFamily="2" charset="0"/>
              </a:rPr>
              <a:t>'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] / 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kfpg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aLrsf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xf</a:t>
            </a:r>
            <a:r>
              <a:rPr lang="en-US" dirty="0" smtClean="0">
                <a:latin typeface="Preeti" pitchFamily="2" charset="0"/>
              </a:rPr>
              <a:t>] .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reeti" pitchFamily="2" charset="0"/>
              </a:rPr>
              <a:t>&gt;d </a:t>
            </a:r>
            <a:r>
              <a:rPr lang="en-US" dirty="0" err="1" smtClean="0">
                <a:latin typeface="Preeti" pitchFamily="2" charset="0"/>
              </a:rPr>
              <a:t>ljw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os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dfly</a:t>
            </a:r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 ;+</a:t>
            </a:r>
            <a:r>
              <a:rPr lang="en-US" dirty="0" err="1" smtClean="0">
                <a:latin typeface="Preeti" pitchFamily="2" charset="0"/>
              </a:rPr>
              <a:t>u7gx?sf</a:t>
            </a:r>
            <a:r>
              <a:rPr lang="en-US" dirty="0" smtClean="0">
                <a:latin typeface="Preeti" pitchFamily="2" charset="0"/>
              </a:rPr>
              <a:t>] ;"</a:t>
            </a:r>
            <a:r>
              <a:rPr lang="en-US" dirty="0" err="1" smtClean="0">
                <a:latin typeface="Preeti" pitchFamily="2" charset="0"/>
              </a:rPr>
              <a:t>emfj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;f}</a:t>
            </a:r>
            <a:r>
              <a:rPr lang="en-US" b="1" dirty="0" err="1" smtClean="0">
                <a:latin typeface="Preeti" pitchFamily="2" charset="0"/>
              </a:rPr>
              <a:t>bfafhLsf</a:t>
            </a:r>
            <a:r>
              <a:rPr lang="en-US" b="1" dirty="0" smtClean="0">
                <a:latin typeface="Preeti" pitchFamily="2" charset="0"/>
              </a:rPr>
              <a:t>] If]</a:t>
            </a:r>
            <a:r>
              <a:rPr lang="en-US" b="1" dirty="0" err="1" smtClean="0">
                <a:latin typeface="Preeti" pitchFamily="2" charset="0"/>
              </a:rPr>
              <a:t>qnfO</a:t>
            </a:r>
            <a:r>
              <a:rPr lang="en-US" b="1" dirty="0" smtClean="0">
                <a:latin typeface="Preeti" pitchFamily="2" charset="0"/>
              </a:rPr>
              <a:t>{ :</a:t>
            </a:r>
            <a:r>
              <a:rPr lang="en-US" b="1" dirty="0" err="1" smtClean="0">
                <a:latin typeface="Preeti" pitchFamily="2" charset="0"/>
              </a:rPr>
              <a:t>ki6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kfg</a:t>
            </a:r>
            <a:r>
              <a:rPr lang="en-US" b="1" dirty="0" smtClean="0">
                <a:latin typeface="Preeti" pitchFamily="2" charset="0"/>
              </a:rPr>
              <a:t>"{ kg]{ .</a:t>
            </a:r>
          </a:p>
          <a:p>
            <a:r>
              <a:rPr lang="en-US" b="1" dirty="0" smtClean="0">
                <a:latin typeface="Preeti" pitchFamily="2" charset="0"/>
              </a:rPr>
              <a:t>Ps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dfq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sfo</a:t>
            </a:r>
            <a:r>
              <a:rPr lang="en-US" b="1" dirty="0" smtClean="0">
                <a:latin typeface="Preeti" pitchFamily="2" charset="0"/>
              </a:rPr>
              <a:t>{/t :</a:t>
            </a:r>
            <a:r>
              <a:rPr lang="en-US" b="1" dirty="0" err="1" smtClean="0">
                <a:latin typeface="Preeti" pitchFamily="2" charset="0"/>
              </a:rPr>
              <a:t>yndf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klg</a:t>
            </a:r>
            <a:r>
              <a:rPr lang="en-US" b="1" dirty="0" smtClean="0">
                <a:latin typeface="Preeti" pitchFamily="2" charset="0"/>
              </a:rPr>
              <a:t> &gt;d P]g </a:t>
            </a:r>
            <a:r>
              <a:rPr lang="en-US" b="1" dirty="0" err="1" smtClean="0">
                <a:latin typeface="Preeti" pitchFamily="2" charset="0"/>
              </a:rPr>
              <a:t>nfu</a:t>
            </a:r>
            <a:r>
              <a:rPr lang="en-US" b="1" dirty="0" smtClean="0">
                <a:latin typeface="Preeti" pitchFamily="2" charset="0"/>
              </a:rPr>
              <a:t>" </a:t>
            </a:r>
            <a:r>
              <a:rPr lang="en-US" b="1" dirty="0" err="1" smtClean="0">
                <a:latin typeface="Preeti" pitchFamily="2" charset="0"/>
              </a:rPr>
              <a:t>x"g</a:t>
            </a:r>
            <a:r>
              <a:rPr lang="en-US" b="1" dirty="0" smtClean="0">
                <a:latin typeface="Preeti" pitchFamily="2" charset="0"/>
              </a:rPr>
              <a:t>" kg]{ .</a:t>
            </a:r>
          </a:p>
          <a:p>
            <a:r>
              <a:rPr lang="en-US" b="1" dirty="0" err="1" smtClean="0">
                <a:latin typeface="Preeti" pitchFamily="2" charset="0"/>
              </a:rPr>
              <a:t>k|lzIffly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;]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;"</a:t>
            </a:r>
            <a:r>
              <a:rPr lang="en-US" b="1" dirty="0" err="1" smtClean="0">
                <a:latin typeface="Preeti" pitchFamily="2" charset="0"/>
              </a:rPr>
              <a:t>ljwf</a:t>
            </a:r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ki6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x"g</a:t>
            </a:r>
            <a:r>
              <a:rPr lang="en-US" b="1" dirty="0" smtClean="0">
                <a:latin typeface="Preeti" pitchFamily="2" charset="0"/>
              </a:rPr>
              <a:t>" kg]{ .</a:t>
            </a:r>
          </a:p>
          <a:p>
            <a:r>
              <a:rPr lang="en-US" b="1" dirty="0" err="1" smtClean="0">
                <a:latin typeface="Preeti" pitchFamily="2" charset="0"/>
              </a:rPr>
              <a:t>c:yflosfddf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dfq</a:t>
            </a:r>
            <a:r>
              <a:rPr lang="en-US" b="1" dirty="0" smtClean="0">
                <a:latin typeface="Preeti" pitchFamily="2" charset="0"/>
              </a:rPr>
              <a:t> s/f/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kfO</a:t>
            </a:r>
            <a:r>
              <a:rPr lang="en-US" b="1" dirty="0" smtClean="0">
                <a:latin typeface="Preeti" pitchFamily="2" charset="0"/>
              </a:rPr>
              <a:t>{g] .</a:t>
            </a:r>
          </a:p>
          <a:p>
            <a:r>
              <a:rPr lang="en-US" b="1" dirty="0" err="1" smtClean="0">
                <a:latin typeface="Preeti" pitchFamily="2" charset="0"/>
              </a:rPr>
              <a:t>cjsf;sf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cjlwnfO</a:t>
            </a:r>
            <a:r>
              <a:rPr lang="en-US" b="1" dirty="0" smtClean="0">
                <a:latin typeface="Preeti" pitchFamily="2" charset="0"/>
              </a:rPr>
              <a:t>{ ^)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"{ kg]{ .</a:t>
            </a:r>
          </a:p>
          <a:p>
            <a:r>
              <a:rPr lang="en-US" b="1" dirty="0" err="1" smtClean="0">
                <a:latin typeface="Preeti" pitchFamily="2" charset="0"/>
              </a:rPr>
              <a:t>c:j:y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sfdbf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j}</a:t>
            </a:r>
            <a:r>
              <a:rPr lang="en-US" b="1" dirty="0" err="1" smtClean="0">
                <a:latin typeface="Preeti" pitchFamily="2" charset="0"/>
              </a:rPr>
              <a:t>slNks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] / </a:t>
            </a:r>
            <a:r>
              <a:rPr lang="en-US" b="1" dirty="0" err="1" smtClean="0">
                <a:latin typeface="Preeti" pitchFamily="2" charset="0"/>
              </a:rPr>
              <a:t>Ifltk"lt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] .</a:t>
            </a:r>
          </a:p>
          <a:p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z"? u/]s} </a:t>
            </a:r>
            <a:r>
              <a:rPr lang="en-US" b="1" dirty="0" err="1" smtClean="0">
                <a:latin typeface="Preeti" pitchFamily="2" charset="0"/>
              </a:rPr>
              <a:t>ldltaf6</a:t>
            </a:r>
            <a:r>
              <a:rPr lang="en-US" b="1" dirty="0" smtClean="0">
                <a:latin typeface="Preeti" pitchFamily="2" charset="0"/>
              </a:rPr>
              <a:t> &gt;</a:t>
            </a:r>
            <a:r>
              <a:rPr lang="en-US" b="1" dirty="0" err="1" smtClean="0">
                <a:latin typeface="Preeti" pitchFamily="2" charset="0"/>
              </a:rPr>
              <a:t>ldsn</a:t>
            </a:r>
            <a:r>
              <a:rPr lang="en-US" b="1" dirty="0" smtClean="0">
                <a:latin typeface="Preeti" pitchFamily="2" charset="0"/>
              </a:rPr>
              <a:t>] ;"</a:t>
            </a:r>
            <a:r>
              <a:rPr lang="en-US" b="1" dirty="0" err="1" smtClean="0">
                <a:latin typeface="Preeti" pitchFamily="2" charset="0"/>
              </a:rPr>
              <a:t>ljwf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" kg]{ .</a:t>
            </a:r>
          </a:p>
          <a:p>
            <a:r>
              <a:rPr lang="en-US" b="1" dirty="0" smtClean="0">
                <a:latin typeface="Preeti" pitchFamily="2" charset="0"/>
              </a:rPr>
              <a:t>;</a:t>
            </a:r>
            <a:r>
              <a:rPr lang="en-US" b="1" dirty="0" err="1" smtClean="0">
                <a:latin typeface="Preeti" pitchFamily="2" charset="0"/>
              </a:rPr>
              <a:t>fd"lxs</a:t>
            </a:r>
            <a:r>
              <a:rPr lang="en-US" b="1" dirty="0" smtClean="0">
                <a:latin typeface="Preeti" pitchFamily="2" charset="0"/>
              </a:rPr>
              <a:t> ;f}</a:t>
            </a:r>
            <a:r>
              <a:rPr lang="en-US" b="1" dirty="0" err="1" smtClean="0">
                <a:latin typeface="Preeti" pitchFamily="2" charset="0"/>
              </a:rPr>
              <a:t>bfjfhLsf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lglZrt</a:t>
            </a:r>
            <a:r>
              <a:rPr lang="en-US" b="1" dirty="0" smtClean="0">
                <a:latin typeface="Preeti" pitchFamily="2" charset="0"/>
              </a:rPr>
              <a:t> ;do </a:t>
            </a:r>
            <a:r>
              <a:rPr lang="en-US" b="1" dirty="0" err="1" smtClean="0">
                <a:latin typeface="Preeti" pitchFamily="2" charset="0"/>
              </a:rPr>
              <a:t>tf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Sg</a:t>
            </a:r>
            <a:r>
              <a:rPr lang="en-US" b="1" dirty="0" smtClean="0">
                <a:latin typeface="Preeti" pitchFamily="2" charset="0"/>
              </a:rPr>
              <a:t>" kg]{ .</a:t>
            </a: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;</a:t>
            </a:r>
            <a:r>
              <a:rPr lang="en-US" b="1" dirty="0" err="1" smtClean="0">
                <a:latin typeface="Preeti" pitchFamily="2" charset="0"/>
              </a:rPr>
              <a:t>f+u7lgs</a:t>
            </a:r>
            <a:r>
              <a:rPr lang="en-US" b="1" dirty="0" smtClean="0">
                <a:latin typeface="Preeti" pitchFamily="2" charset="0"/>
              </a:rPr>
              <a:t> :</a:t>
            </a:r>
            <a:r>
              <a:rPr lang="en-US" b="1" dirty="0" err="1" smtClean="0">
                <a:latin typeface="Preeti" pitchFamily="2" charset="0"/>
              </a:rPr>
              <a:t>jt+qtf</a:t>
            </a:r>
            <a:r>
              <a:rPr lang="en-US" b="1" dirty="0" smtClean="0">
                <a:latin typeface="Preeti" pitchFamily="2" charset="0"/>
              </a:rPr>
              <a:t> P]g @)^&amp; </a:t>
            </a:r>
            <a:r>
              <a:rPr lang="en-US" b="1" dirty="0" err="1" smtClean="0">
                <a:latin typeface="Preeti" pitchFamily="2" charset="0"/>
              </a:rPr>
              <a:t>dfly</a:t>
            </a:r>
            <a:r>
              <a:rPr lang="en-US" b="1" dirty="0" smtClean="0">
                <a:latin typeface="Preeti" pitchFamily="2" charset="0"/>
              </a:rPr>
              <a:t> ;"</a:t>
            </a:r>
            <a:r>
              <a:rPr lang="en-US" b="1" dirty="0" err="1" smtClean="0">
                <a:latin typeface="Preeti" pitchFamily="2" charset="0"/>
              </a:rPr>
              <a:t>emfj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o"lgog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u7g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ubf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Go"gtd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b:o</a:t>
            </a:r>
            <a:r>
              <a:rPr lang="en-US" sz="3600" b="1" dirty="0" smtClean="0">
                <a:latin typeface="Preeti" pitchFamily="2" charset="0"/>
              </a:rPr>
              <a:t> ;+</a:t>
            </a:r>
            <a:r>
              <a:rPr lang="en-US" sz="3600" b="1" dirty="0" err="1" smtClean="0">
                <a:latin typeface="Preeti" pitchFamily="2" charset="0"/>
              </a:rPr>
              <a:t>Vof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tf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Sg</a:t>
            </a:r>
            <a:r>
              <a:rPr lang="en-US" sz="3600" b="1" dirty="0" smtClean="0">
                <a:latin typeface="Preeti" pitchFamily="2" charset="0"/>
              </a:rPr>
              <a:t>" kg]{ .</a:t>
            </a:r>
          </a:p>
          <a:p>
            <a:r>
              <a:rPr lang="en-US" sz="3600" b="1" dirty="0" err="1" smtClean="0">
                <a:latin typeface="Preeti" pitchFamily="2" charset="0"/>
              </a:rPr>
              <a:t>o"lgog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ultljlwdf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aGb</a:t>
            </a:r>
            <a:r>
              <a:rPr lang="en-US" sz="3600" b="1" dirty="0" smtClean="0">
                <a:latin typeface="Preeti" pitchFamily="2" charset="0"/>
              </a:rPr>
              <a:t>]h </a:t>
            </a:r>
            <a:r>
              <a:rPr lang="en-US" sz="3600" b="1" dirty="0" err="1" smtClean="0">
                <a:latin typeface="Preeti" pitchFamily="2" charset="0"/>
              </a:rPr>
              <a:t>nufpg</a:t>
            </a:r>
            <a:r>
              <a:rPr lang="en-US" sz="3600" b="1" dirty="0" smtClean="0">
                <a:latin typeface="Preeti" pitchFamily="2" charset="0"/>
              </a:rPr>
              <a:t>] s"/</a:t>
            </a:r>
            <a:r>
              <a:rPr lang="en-US" sz="3600" b="1" dirty="0" err="1" smtClean="0">
                <a:latin typeface="Preeti" pitchFamily="2" charset="0"/>
              </a:rPr>
              <a:t>fdf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wf</a:t>
            </a:r>
            <a:r>
              <a:rPr lang="en-US" sz="3600" b="1" dirty="0" smtClean="0">
                <a:latin typeface="Preeti" pitchFamily="2" charset="0"/>
              </a:rPr>
              <a:t>/ </a:t>
            </a:r>
            <a:r>
              <a:rPr lang="en-US" sz="3600" b="1" dirty="0" err="1" smtClean="0">
                <a:latin typeface="Preeti" pitchFamily="2" charset="0"/>
              </a:rPr>
              <a:t>ug</a:t>
            </a:r>
            <a:r>
              <a:rPr lang="en-US" sz="3600" b="1" dirty="0" smtClean="0">
                <a:latin typeface="Preeti" pitchFamily="2" charset="0"/>
              </a:rPr>
              <a:t>]{ .</a:t>
            </a:r>
          </a:p>
          <a:p>
            <a:r>
              <a:rPr lang="en-US" sz="3600" b="1" dirty="0" err="1" smtClean="0">
                <a:latin typeface="Preeti" pitchFamily="2" charset="0"/>
              </a:rPr>
              <a:t>cgf</a:t>
            </a:r>
            <a:r>
              <a:rPr lang="en-US" sz="3600" b="1" dirty="0" smtClean="0">
                <a:latin typeface="Preeti" pitchFamily="2" charset="0"/>
              </a:rPr>
              <a:t>}</a:t>
            </a:r>
            <a:r>
              <a:rPr lang="en-US" sz="3600" b="1" dirty="0" err="1" smtClean="0">
                <a:latin typeface="Preeti" pitchFamily="2" charset="0"/>
              </a:rPr>
              <a:t>krfl</a:t>
            </a:r>
            <a:r>
              <a:rPr lang="en-US" sz="3600" b="1" dirty="0" smtClean="0">
                <a:latin typeface="Preeti" pitchFamily="2" charset="0"/>
              </a:rPr>
              <a:t>/s If]</a:t>
            </a:r>
            <a:r>
              <a:rPr lang="en-US" sz="3600" b="1" dirty="0" err="1" smtClean="0">
                <a:latin typeface="Preeti" pitchFamily="2" charset="0"/>
              </a:rPr>
              <a:t>qsf</a:t>
            </a:r>
            <a:r>
              <a:rPr lang="en-US" sz="3600" b="1" dirty="0" smtClean="0">
                <a:latin typeface="Preeti" pitchFamily="2" charset="0"/>
              </a:rPr>
              <a:t> &gt;</a:t>
            </a:r>
            <a:r>
              <a:rPr lang="en-US" sz="3600" b="1" dirty="0" err="1" smtClean="0">
                <a:latin typeface="Preeti" pitchFamily="2" charset="0"/>
              </a:rPr>
              <a:t>ldsnfO</a:t>
            </a:r>
            <a:r>
              <a:rPr lang="en-US" sz="3600" b="1" dirty="0" smtClean="0">
                <a:latin typeface="Preeti" pitchFamily="2" charset="0"/>
              </a:rPr>
              <a:t>{ ;d]</a:t>
            </a:r>
            <a:r>
              <a:rPr lang="en-US" sz="3600" b="1" dirty="0" err="1" smtClean="0">
                <a:latin typeface="Preeti" pitchFamily="2" charset="0"/>
              </a:rPr>
              <a:t>6g</a:t>
            </a:r>
            <a:r>
              <a:rPr lang="en-US" sz="3600" b="1" dirty="0" smtClean="0">
                <a:latin typeface="Preeti" pitchFamily="2" charset="0"/>
              </a:rPr>
              <a:t>" kg]{ .</a:t>
            </a:r>
          </a:p>
          <a:p>
            <a:r>
              <a:rPr lang="en-US" sz="3600" b="1" dirty="0" err="1" smtClean="0">
                <a:latin typeface="Preeti" pitchFamily="2" charset="0"/>
              </a:rPr>
              <a:t>x8tfnsf</a:t>
            </a:r>
            <a:r>
              <a:rPr lang="en-US" sz="3600" b="1" dirty="0" smtClean="0">
                <a:latin typeface="Preeti" pitchFamily="2" charset="0"/>
              </a:rPr>
              <a:t>] ;"</a:t>
            </a:r>
            <a:r>
              <a:rPr lang="en-US" sz="3600" b="1" dirty="0" err="1" smtClean="0">
                <a:latin typeface="Preeti" pitchFamily="2" charset="0"/>
              </a:rPr>
              <a:t>rgf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cjlw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36fpg</a:t>
            </a:r>
            <a:r>
              <a:rPr lang="en-US" sz="3600" b="1" dirty="0" smtClean="0">
                <a:latin typeface="Preeti" pitchFamily="2" charset="0"/>
              </a:rPr>
              <a:t> kg]{ .</a:t>
            </a:r>
          </a:p>
          <a:p>
            <a:r>
              <a:rPr lang="en-US" sz="3600" b="1" dirty="0" err="1" smtClean="0">
                <a:latin typeface="Preeti" pitchFamily="2" charset="0"/>
              </a:rPr>
              <a:t>Kfx</a:t>
            </a:r>
            <a:r>
              <a:rPr lang="en-US" sz="3600" b="1" dirty="0" smtClean="0">
                <a:latin typeface="Preeti" pitchFamily="2" charset="0"/>
              </a:rPr>
              <a:t>/f </a:t>
            </a:r>
            <a:r>
              <a:rPr lang="en-US" sz="3600" b="1" dirty="0" err="1" smtClean="0">
                <a:latin typeface="Preeti" pitchFamily="2" charset="0"/>
              </a:rPr>
              <a:t>lbg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sfdbf</a:t>
            </a:r>
            <a:r>
              <a:rPr lang="en-US" sz="3600" b="1" dirty="0" smtClean="0">
                <a:latin typeface="Preeti" pitchFamily="2" charset="0"/>
              </a:rPr>
              <a:t>/n] </a:t>
            </a:r>
            <a:r>
              <a:rPr lang="en-US" sz="3600" b="1" dirty="0" err="1" smtClean="0">
                <a:latin typeface="Preeti" pitchFamily="2" charset="0"/>
              </a:rPr>
              <a:t>klg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x8tfn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ug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kfpg</a:t>
            </a:r>
            <a:r>
              <a:rPr lang="en-US" sz="3600" b="1" dirty="0" smtClean="0">
                <a:latin typeface="Preeti" pitchFamily="2" charset="0"/>
              </a:rPr>
              <a:t>" kg]{ .</a:t>
            </a:r>
          </a:p>
          <a:p>
            <a:r>
              <a:rPr lang="en-US" sz="3600" b="1" dirty="0" err="1" smtClean="0">
                <a:latin typeface="Preeti" pitchFamily="2" charset="0"/>
              </a:rPr>
              <a:t>s"g</a:t>
            </a:r>
            <a:r>
              <a:rPr lang="en-US" sz="3600" b="1" dirty="0" smtClean="0">
                <a:latin typeface="Preeti" pitchFamily="2" charset="0"/>
              </a:rPr>
              <a:t>} </a:t>
            </a:r>
            <a:r>
              <a:rPr lang="en-US" sz="3600" b="1" dirty="0" err="1" smtClean="0">
                <a:latin typeface="Preeti" pitchFamily="2" charset="0"/>
              </a:rPr>
              <a:t>klg</a:t>
            </a:r>
            <a:r>
              <a:rPr lang="en-US" sz="3600" b="1" dirty="0" smtClean="0">
                <a:latin typeface="Preeti" pitchFamily="2" charset="0"/>
              </a:rPr>
              <a:t> a]</a:t>
            </a:r>
            <a:r>
              <a:rPr lang="en-US" sz="3600" b="1" dirty="0" err="1" smtClean="0">
                <a:latin typeface="Preeti" pitchFamily="2" charset="0"/>
              </a:rPr>
              <a:t>nf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x8tfnnfO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k|ltaGw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nufpg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Joa:yf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x6fpg</a:t>
            </a:r>
            <a:r>
              <a:rPr lang="en-US" sz="3600" b="1" dirty="0" smtClean="0">
                <a:latin typeface="Preeti" pitchFamily="2" charset="0"/>
              </a:rPr>
              <a:t>] .</a:t>
            </a:r>
          </a:p>
          <a:p>
            <a:r>
              <a:rPr lang="en-US" sz="3600" b="1" dirty="0" err="1" smtClean="0">
                <a:latin typeface="Preeti" pitchFamily="2" charset="0"/>
              </a:rPr>
              <a:t>Joa:yfkg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tyf</a:t>
            </a:r>
            <a:r>
              <a:rPr lang="en-US" sz="3600" b="1" dirty="0" smtClean="0">
                <a:latin typeface="Preeti" pitchFamily="2" charset="0"/>
              </a:rPr>
              <a:t> ;"</a:t>
            </a:r>
            <a:r>
              <a:rPr lang="en-US" sz="3600" b="1" dirty="0" err="1" smtClean="0">
                <a:latin typeface="Preeti" pitchFamily="2" charset="0"/>
              </a:rPr>
              <a:t>kl</a:t>
            </a:r>
            <a:r>
              <a:rPr lang="en-US" sz="3600" b="1" dirty="0" smtClean="0">
                <a:latin typeface="Preeti" pitchFamily="2" charset="0"/>
              </a:rPr>
              <a:t>/a]</a:t>
            </a:r>
            <a:r>
              <a:rPr lang="en-US" sz="3600" b="1" dirty="0" err="1" smtClean="0">
                <a:latin typeface="Preeti" pitchFamily="2" charset="0"/>
              </a:rPr>
              <a:t>If0fsf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sd</a:t>
            </a:r>
            <a:r>
              <a:rPr lang="en-US" sz="3600" b="1" dirty="0" smtClean="0">
                <a:latin typeface="Preeti" pitchFamily="2" charset="0"/>
              </a:rPr>
              <a:t>{</a:t>
            </a:r>
            <a:r>
              <a:rPr lang="en-US" sz="3600" b="1" dirty="0" err="1" smtClean="0">
                <a:latin typeface="Preeti" pitchFamily="2" charset="0"/>
              </a:rPr>
              <a:t>rfl</a:t>
            </a:r>
            <a:r>
              <a:rPr lang="en-US" sz="3600" b="1" dirty="0" smtClean="0">
                <a:latin typeface="Preeti" pitchFamily="2" charset="0"/>
              </a:rPr>
              <a:t>/n] </a:t>
            </a:r>
            <a:r>
              <a:rPr lang="en-US" sz="3600" b="1" dirty="0" err="1" smtClean="0">
                <a:latin typeface="Preeti" pitchFamily="2" charset="0"/>
              </a:rPr>
              <a:t>klg</a:t>
            </a:r>
            <a:r>
              <a:rPr lang="en-US" sz="3600" b="1" dirty="0" smtClean="0">
                <a:latin typeface="Preeti" pitchFamily="2" charset="0"/>
              </a:rPr>
              <a:t> ;+</a:t>
            </a:r>
            <a:r>
              <a:rPr lang="en-US" sz="3600" b="1" dirty="0" err="1" smtClean="0">
                <a:latin typeface="Preeti" pitchFamily="2" charset="0"/>
              </a:rPr>
              <a:t>ul7t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x"g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kfpg</a:t>
            </a:r>
            <a:r>
              <a:rPr lang="en-US" sz="3600" b="1" dirty="0" smtClean="0">
                <a:latin typeface="Preeti" pitchFamily="2" charset="0"/>
              </a:rPr>
              <a:t>" kg]{ .</a:t>
            </a:r>
          </a:p>
          <a:p>
            <a:endParaRPr lang="en-US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lgisif</a:t>
            </a:r>
            <a:r>
              <a:rPr lang="en-US" b="1" dirty="0" smtClean="0">
                <a:latin typeface="Preeti" pitchFamily="2" charset="0"/>
              </a:rPr>
              <a:t>{ / ;'</a:t>
            </a:r>
            <a:r>
              <a:rPr lang="en-US" b="1" dirty="0" err="1" smtClean="0">
                <a:latin typeface="Preeti" pitchFamily="2" charset="0"/>
              </a:rPr>
              <a:t>emfj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 smtClean="0">
                <a:latin typeface="Preeti" pitchFamily="2" charset="0"/>
              </a:rPr>
              <a:t>d:of</a:t>
            </a:r>
            <a:r>
              <a:rPr lang="en-US" b="1" dirty="0" smtClean="0">
                <a:latin typeface="Preeti" pitchFamily="2" charset="0"/>
              </a:rPr>
              <a:t>}bf law]</a:t>
            </a:r>
            <a:r>
              <a:rPr lang="en-US" b="1" dirty="0" err="1" smtClean="0">
                <a:latin typeface="Preeti" pitchFamily="2" charset="0"/>
              </a:rPr>
              <a:t>os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P]</a:t>
            </a:r>
            <a:r>
              <a:rPr lang="en-US" b="1" dirty="0" err="1" smtClean="0">
                <a:latin typeface="Preeti" pitchFamily="2" charset="0"/>
              </a:rPr>
              <a:t>gx</a:t>
            </a:r>
            <a:r>
              <a:rPr lang="en-US" b="1" dirty="0" smtClean="0">
                <a:latin typeface="Preeti" pitchFamily="2" charset="0"/>
              </a:rPr>
              <a:t>? </a:t>
            </a:r>
            <a:r>
              <a:rPr lang="en-US" b="1" dirty="0" err="1" smtClean="0">
                <a:latin typeface="Preeti" pitchFamily="2" charset="0"/>
              </a:rPr>
              <a:t>dfyL</a:t>
            </a:r>
            <a:r>
              <a:rPr lang="en-US" b="1" dirty="0" smtClean="0">
                <a:latin typeface="Preeti" pitchFamily="2" charset="0"/>
              </a:rPr>
              <a:t> ;/f]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jfnfx?sf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k'g</a:t>
            </a:r>
            <a:r>
              <a:rPr lang="en-US" b="1" dirty="0" smtClean="0">
                <a:latin typeface="Preeti" pitchFamily="2" charset="0"/>
              </a:rPr>
              <a:t> ;'</a:t>
            </a:r>
            <a:r>
              <a:rPr lang="en-US" b="1" dirty="0" err="1" smtClean="0">
                <a:latin typeface="Preeti" pitchFamily="2" charset="0"/>
              </a:rPr>
              <a:t>emfj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sng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cGt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fli6«o</a:t>
            </a:r>
            <a:r>
              <a:rPr lang="en-US" b="1" dirty="0" smtClean="0">
                <a:latin typeface="Preeti" pitchFamily="2" charset="0"/>
              </a:rPr>
              <a:t> &gt;d ;+</a:t>
            </a:r>
            <a:r>
              <a:rPr lang="en-US" b="1" dirty="0" err="1" smtClean="0">
                <a:latin typeface="Preeti" pitchFamily="2" charset="0"/>
              </a:rPr>
              <a:t>u7g-</a:t>
            </a:r>
            <a:r>
              <a:rPr lang="en-US" sz="2200" b="1" dirty="0" err="1" smtClean="0">
                <a:latin typeface="Tahoma" pitchFamily="34" charset="0"/>
                <a:cs typeface="Tahoma" pitchFamily="34" charset="0"/>
              </a:rPr>
              <a:t>ILO</a:t>
            </a:r>
            <a:r>
              <a:rPr lang="en-US" b="1" dirty="0" smtClean="0">
                <a:latin typeface="Preeti" pitchFamily="2" charset="0"/>
              </a:rPr>
              <a:t>_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cle;GwL</a:t>
            </a:r>
            <a:r>
              <a:rPr lang="en-US" b="1" dirty="0" smtClean="0">
                <a:latin typeface="Preeti" pitchFamily="2" charset="0"/>
              </a:rPr>
              <a:t> g+ !&amp;&amp; / u[x &gt;d ;+u ;</a:t>
            </a:r>
            <a:r>
              <a:rPr lang="en-US" b="1" dirty="0" err="1" smtClean="0">
                <a:latin typeface="Preeti" pitchFamily="2" charset="0"/>
              </a:rPr>
              <a:t>DaGwLt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cle;lGw</a:t>
            </a:r>
            <a:r>
              <a:rPr lang="en-US" b="1" dirty="0" smtClean="0">
                <a:latin typeface="Preeti" pitchFamily="2" charset="0"/>
              </a:rPr>
              <a:t> g+ !)@ ;</a:t>
            </a:r>
            <a:r>
              <a:rPr lang="en-US" b="1" dirty="0" err="1" smtClean="0">
                <a:latin typeface="Preeti" pitchFamily="2" charset="0"/>
              </a:rPr>
              <a:t>fdflhs</a:t>
            </a:r>
            <a:r>
              <a:rPr lang="en-US" b="1" dirty="0" smtClean="0">
                <a:latin typeface="Preeti" pitchFamily="2" charset="0"/>
              </a:rPr>
              <a:t> ;'/</a:t>
            </a:r>
            <a:r>
              <a:rPr lang="en-US" b="1" dirty="0" err="1" smtClean="0">
                <a:latin typeface="Preeti" pitchFamily="2" charset="0"/>
              </a:rPr>
              <a:t>Iffsf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Go"gtd</a:t>
            </a:r>
            <a:r>
              <a:rPr lang="en-US" b="1" dirty="0" smtClean="0">
                <a:latin typeface="Preeti" pitchFamily="2" charset="0"/>
              </a:rPr>
              <a:t> :t/ ;+u ;</a:t>
            </a:r>
            <a:r>
              <a:rPr lang="en-US" b="1" dirty="0" err="1" smtClean="0">
                <a:latin typeface="Preeti" pitchFamily="2" charset="0"/>
              </a:rPr>
              <a:t>DalGwt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cg'df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'{ kg]{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cle;lGw</a:t>
            </a:r>
            <a:r>
              <a:rPr lang="en-US" b="1" dirty="0" smtClean="0">
                <a:latin typeface="Preeti" pitchFamily="2" charset="0"/>
              </a:rPr>
              <a:t> g+ !*( 3/]n" &gt;</a:t>
            </a:r>
            <a:r>
              <a:rPr lang="en-US" b="1" dirty="0" err="1" smtClean="0">
                <a:latin typeface="Preeti" pitchFamily="2" charset="0"/>
              </a:rPr>
              <a:t>lds</a:t>
            </a:r>
            <a:r>
              <a:rPr lang="en-US" b="1" dirty="0" smtClean="0">
                <a:latin typeface="Preeti" pitchFamily="2" charset="0"/>
              </a:rPr>
              <a:t> ;+u ;</a:t>
            </a:r>
            <a:r>
              <a:rPr lang="en-US" b="1" dirty="0" err="1" smtClean="0">
                <a:latin typeface="Preeti" pitchFamily="2" charset="0"/>
              </a:rPr>
              <a:t>DalGwt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cgdf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cg'df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kZrft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pQm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cle;lGwsf</a:t>
            </a: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k|fjwfgx</a:t>
            </a:r>
            <a:r>
              <a:rPr lang="en-US" b="1" dirty="0" smtClean="0">
                <a:latin typeface="Preeti" pitchFamily="2" charset="0"/>
              </a:rPr>
              <a:t>? ;d]t </a:t>
            </a:r>
            <a:r>
              <a:rPr lang="en-US" b="1" dirty="0" err="1" smtClean="0">
                <a:latin typeface="Preeti" pitchFamily="2" charset="0"/>
              </a:rPr>
              <a:t>d:of</a:t>
            </a:r>
            <a:r>
              <a:rPr lang="en-US" b="1" dirty="0" smtClean="0">
                <a:latin typeface="Preeti" pitchFamily="2" charset="0"/>
              </a:rPr>
              <a:t>}bf law]</a:t>
            </a:r>
            <a:r>
              <a:rPr lang="en-US" b="1" dirty="0" err="1" smtClean="0">
                <a:latin typeface="Preeti" pitchFamily="2" charset="0"/>
              </a:rPr>
              <a:t>osdf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dfj</a:t>
            </a:r>
            <a:r>
              <a:rPr lang="en-US" b="1" dirty="0" smtClean="0">
                <a:latin typeface="Preeti" pitchFamily="2" charset="0"/>
              </a:rPr>
              <a:t>]z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pQm</a:t>
            </a:r>
            <a:r>
              <a:rPr lang="en-US" b="1" dirty="0" smtClean="0">
                <a:latin typeface="Preeti" pitchFamily="2" charset="0"/>
              </a:rPr>
              <a:t> &gt;d law]</a:t>
            </a:r>
            <a:r>
              <a:rPr lang="en-US" b="1" dirty="0" err="1" smtClean="0">
                <a:latin typeface="Preeti" pitchFamily="2" charset="0"/>
              </a:rPr>
              <a:t>os</a:t>
            </a:r>
            <a:r>
              <a:rPr lang="en-US" b="1" dirty="0" smtClean="0">
                <a:latin typeface="Preeti" pitchFamily="2" charset="0"/>
              </a:rPr>
              <a:t> @)^&amp; </a:t>
            </a:r>
            <a:r>
              <a:rPr lang="en-US" b="1" dirty="0" err="1" smtClean="0">
                <a:latin typeface="Preeti" pitchFamily="2" charset="0"/>
              </a:rPr>
              <a:t>kfl</a:t>
            </a:r>
            <a:r>
              <a:rPr lang="en-US" b="1" dirty="0" smtClean="0">
                <a:latin typeface="Preeti" pitchFamily="2" charset="0"/>
              </a:rPr>
              <a:t>/t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pPr lvl="0"/>
            <a:r>
              <a:rPr lang="en-US" b="1" dirty="0" smtClean="0">
                <a:latin typeface="Preeti" pitchFamily="2" charset="0"/>
              </a:rPr>
              <a:t>law]</a:t>
            </a:r>
            <a:r>
              <a:rPr lang="en-US" b="1" dirty="0" err="1" smtClean="0">
                <a:latin typeface="Preeti" pitchFamily="2" charset="0"/>
              </a:rPr>
              <a:t>os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cg's'n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u/L &gt;d </a:t>
            </a:r>
            <a:r>
              <a:rPr lang="en-US" b="1" dirty="0" err="1" smtClean="0">
                <a:latin typeface="Preeti" pitchFamily="2" charset="0"/>
              </a:rPr>
              <a:t>lgodfjnLdf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cfjZos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zf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wg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lgisif</a:t>
            </a:r>
            <a:r>
              <a:rPr lang="en-US" b="1" dirty="0" smtClean="0">
                <a:latin typeface="Preeti" pitchFamily="2" charset="0"/>
              </a:rPr>
              <a:t>{ / ;'</a:t>
            </a:r>
            <a:r>
              <a:rPr lang="en-US" b="1" dirty="0" err="1" smtClean="0">
                <a:latin typeface="Preeti" pitchFamily="2" charset="0"/>
              </a:rPr>
              <a:t>emfj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latin typeface="Preeti" pitchFamily="2" charset="0"/>
              </a:rPr>
              <a:t>;+</a:t>
            </a:r>
            <a:r>
              <a:rPr lang="en-US" dirty="0" err="1" smtClean="0">
                <a:latin typeface="Preeti" pitchFamily="2" charset="0"/>
              </a:rPr>
              <a:t>oGqx?sf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la:tf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]{, </a:t>
            </a:r>
            <a:r>
              <a:rPr lang="en-US" dirty="0" err="1" smtClean="0">
                <a:latin typeface="Preeti" pitchFamily="2" charset="0"/>
              </a:rPr>
              <a:t>hgzlQmsf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Ifdtf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clej</a:t>
            </a:r>
            <a:r>
              <a:rPr lang="en-US" dirty="0" smtClean="0">
                <a:latin typeface="Preeti" pitchFamily="2" charset="0"/>
              </a:rPr>
              <a:t>[</a:t>
            </a:r>
            <a:r>
              <a:rPr lang="en-US" dirty="0" err="1" smtClean="0">
                <a:latin typeface="Preeti" pitchFamily="2" charset="0"/>
              </a:rPr>
              <a:t>l4</a:t>
            </a:r>
            <a:r>
              <a:rPr lang="en-US" dirty="0" smtClean="0">
                <a:latin typeface="Preeti" pitchFamily="2" charset="0"/>
              </a:rPr>
              <a:t> u/L ;+</a:t>
            </a:r>
            <a:r>
              <a:rPr lang="en-US" dirty="0" err="1" smtClean="0">
                <a:latin typeface="Preeti" pitchFamily="2" charset="0"/>
              </a:rPr>
              <a:t>oGqx?nfO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k|efjsf</a:t>
            </a:r>
            <a:r>
              <a:rPr lang="en-US" dirty="0" smtClean="0">
                <a:latin typeface="Preeti" pitchFamily="2" charset="0"/>
              </a:rPr>
              <a:t>/L </a:t>
            </a:r>
            <a:r>
              <a:rPr lang="en-US" dirty="0" err="1" smtClean="0">
                <a:latin typeface="Preeti" pitchFamily="2" charset="0"/>
              </a:rPr>
              <a:t>agfpg</a:t>
            </a:r>
            <a:r>
              <a:rPr lang="en-US" dirty="0" smtClean="0">
                <a:latin typeface="Preeti" pitchFamily="2" charset="0"/>
              </a:rPr>
              <a:t>]</a:t>
            </a:r>
          </a:p>
          <a:p>
            <a:pPr lvl="0"/>
            <a:r>
              <a:rPr lang="en-US" dirty="0" smtClean="0">
                <a:latin typeface="Preeti" pitchFamily="2" charset="0"/>
              </a:rPr>
              <a:t>6«]8 </a:t>
            </a:r>
            <a:r>
              <a:rPr lang="en-US" dirty="0" err="1" smtClean="0">
                <a:latin typeface="Preeti" pitchFamily="2" charset="0"/>
              </a:rPr>
              <a:t>o"lgogx?sf</a:t>
            </a:r>
            <a:r>
              <a:rPr lang="en-US" dirty="0" smtClean="0">
                <a:latin typeface="Preeti" pitchFamily="2" charset="0"/>
              </a:rPr>
              <a:t>] ;fem]bf/</a:t>
            </a:r>
            <a:r>
              <a:rPr lang="en-US" dirty="0" err="1" smtClean="0">
                <a:latin typeface="Preeti" pitchFamily="2" charset="0"/>
              </a:rPr>
              <a:t>Ldf</a:t>
            </a:r>
            <a:r>
              <a:rPr lang="en-US" dirty="0" smtClean="0">
                <a:latin typeface="Preeti" pitchFamily="2" charset="0"/>
              </a:rPr>
              <a:t> 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Aoj:yfkgsf</a:t>
            </a:r>
            <a:r>
              <a:rPr lang="en-US" dirty="0" smtClean="0">
                <a:latin typeface="Preeti" pitchFamily="2" charset="0"/>
              </a:rPr>
              <a:t>] ;d]t ;+</a:t>
            </a:r>
            <a:r>
              <a:rPr lang="en-US" dirty="0" err="1" smtClean="0">
                <a:latin typeface="Preeti" pitchFamily="2" charset="0"/>
              </a:rPr>
              <a:t>nUgtfdf</a:t>
            </a:r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ldsx?sf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lardf</a:t>
            </a:r>
            <a:r>
              <a:rPr lang="en-US" dirty="0" smtClean="0">
                <a:latin typeface="Preeti" pitchFamily="2" charset="0"/>
              </a:rPr>
              <a:t> r]</a:t>
            </a:r>
            <a:r>
              <a:rPr lang="en-US" dirty="0" err="1" smtClean="0">
                <a:latin typeface="Preeti" pitchFamily="2" charset="0"/>
              </a:rPr>
              <a:t>tgf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d"ns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.</a:t>
            </a:r>
          </a:p>
          <a:p>
            <a:pPr lvl="0"/>
            <a:r>
              <a:rPr lang="en-US" dirty="0" smtClean="0">
                <a:latin typeface="Preeti" pitchFamily="2" charset="0"/>
              </a:rPr>
              <a:t>6«]8 </a:t>
            </a:r>
            <a:r>
              <a:rPr lang="en-US" dirty="0" err="1" smtClean="0">
                <a:latin typeface="Preeti" pitchFamily="2" charset="0"/>
              </a:rPr>
              <a:t>o"lgogx?n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c;n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xhstf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e"ldsf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lgjf</a:t>
            </a:r>
            <a:r>
              <a:rPr lang="en-US" dirty="0" smtClean="0">
                <a:latin typeface="Preeti" pitchFamily="2" charset="0"/>
              </a:rPr>
              <a:t>{x u/L </a:t>
            </a:r>
            <a:r>
              <a:rPr lang="en-US" dirty="0" err="1" smtClean="0">
                <a:latin typeface="Preeti" pitchFamily="2" charset="0"/>
              </a:rPr>
              <a:t>k|To</a:t>
            </a:r>
            <a:r>
              <a:rPr lang="en-US" dirty="0" smtClean="0">
                <a:latin typeface="Preeti" pitchFamily="2" charset="0"/>
              </a:rPr>
              <a:t>]s </a:t>
            </a:r>
            <a:r>
              <a:rPr lang="en-US" dirty="0" err="1" smtClean="0">
                <a:latin typeface="Preeti" pitchFamily="2" charset="0"/>
              </a:rPr>
              <a:t>k|lti7fg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nufPt</a:t>
            </a:r>
            <a:r>
              <a:rPr lang="en-US" dirty="0" smtClean="0">
                <a:latin typeface="Preeti" pitchFamily="2" charset="0"/>
              </a:rPr>
              <a:t> &gt;d If]</a:t>
            </a:r>
            <a:r>
              <a:rPr lang="en-US" dirty="0" err="1" smtClean="0">
                <a:latin typeface="Preeti" pitchFamily="2" charset="0"/>
              </a:rPr>
              <a:t>qx?df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cfkm</a:t>
            </a:r>
            <a:r>
              <a:rPr lang="en-US" dirty="0" smtClean="0">
                <a:latin typeface="Preeti" pitchFamily="2" charset="0"/>
              </a:rPr>
              <a:t>\</a:t>
            </a:r>
            <a:r>
              <a:rPr lang="en-US" dirty="0" err="1" smtClean="0">
                <a:latin typeface="Preeti" pitchFamily="2" charset="0"/>
              </a:rPr>
              <a:t>gf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kx"Fr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la:tf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cgf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krfl</a:t>
            </a:r>
            <a:r>
              <a:rPr lang="en-US" dirty="0" smtClean="0">
                <a:latin typeface="Preeti" pitchFamily="2" charset="0"/>
              </a:rPr>
              <a:t>/s &gt;d P]g </a:t>
            </a:r>
            <a:r>
              <a:rPr lang="en-US" dirty="0" err="1" smtClean="0">
                <a:latin typeface="Preeti" pitchFamily="2" charset="0"/>
              </a:rPr>
              <a:t>cGtu</a:t>
            </a:r>
            <a:r>
              <a:rPr lang="en-US" dirty="0" smtClean="0">
                <a:latin typeface="Preeti" pitchFamily="2" charset="0"/>
              </a:rPr>
              <a:t>{t s[</a:t>
            </a:r>
            <a:r>
              <a:rPr lang="en-US" dirty="0" err="1" smtClean="0">
                <a:latin typeface="Preeti" pitchFamily="2" charset="0"/>
              </a:rPr>
              <a:t>lif</a:t>
            </a:r>
            <a:r>
              <a:rPr lang="en-US" dirty="0" smtClean="0">
                <a:latin typeface="Preeti" pitchFamily="2" charset="0"/>
              </a:rPr>
              <a:t> 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, 3/]n" &gt;</a:t>
            </a:r>
            <a:r>
              <a:rPr lang="en-US" dirty="0" err="1" smtClean="0">
                <a:latin typeface="Preeti" pitchFamily="2" charset="0"/>
              </a:rPr>
              <a:t>lds</a:t>
            </a:r>
            <a:r>
              <a:rPr lang="en-US" dirty="0" smtClean="0">
                <a:latin typeface="Preeti" pitchFamily="2" charset="0"/>
              </a:rPr>
              <a:t>, u[x &gt;</a:t>
            </a:r>
            <a:r>
              <a:rPr lang="en-US" dirty="0" err="1" smtClean="0">
                <a:latin typeface="Preeti" pitchFamily="2" charset="0"/>
              </a:rPr>
              <a:t>ldssf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ki6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sfg"gdf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{kg]{ .</a:t>
            </a:r>
          </a:p>
          <a:p>
            <a:pPr lvl="0"/>
            <a:r>
              <a:rPr lang="en-US" dirty="0" smtClean="0">
                <a:latin typeface="Preeti" pitchFamily="2" charset="0"/>
              </a:rPr>
              <a:t>&gt;</a:t>
            </a:r>
            <a:r>
              <a:rPr lang="en-US" dirty="0" err="1" smtClean="0">
                <a:latin typeface="Preeti" pitchFamily="2" charset="0"/>
              </a:rPr>
              <a:t>ldssf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Gofodf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xh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kxF'r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yflkt</a:t>
            </a:r>
            <a:r>
              <a:rPr lang="en-US" dirty="0" smtClean="0">
                <a:latin typeface="Preeti" pitchFamily="2" charset="0"/>
              </a:rPr>
              <a:t> u/</a:t>
            </a:r>
            <a:r>
              <a:rPr lang="en-US" dirty="0" err="1" smtClean="0">
                <a:latin typeface="Preeti" pitchFamily="2" charset="0"/>
              </a:rPr>
              <a:t>fpg</a:t>
            </a:r>
            <a:r>
              <a:rPr lang="en-US" dirty="0" smtClean="0">
                <a:latin typeface="Preeti" pitchFamily="2" charset="0"/>
              </a:rPr>
              <a:t>] .</a:t>
            </a:r>
          </a:p>
          <a:p>
            <a:pPr lvl="0"/>
            <a:r>
              <a:rPr lang="en-US" dirty="0" smtClean="0">
                <a:latin typeface="Preeti" pitchFamily="2" charset="0"/>
              </a:rPr>
              <a:t>;+</a:t>
            </a:r>
            <a:r>
              <a:rPr lang="en-US" dirty="0" err="1" smtClean="0">
                <a:latin typeface="Preeti" pitchFamily="2" charset="0"/>
              </a:rPr>
              <a:t>ej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Dd</a:t>
            </a:r>
            <a:r>
              <a:rPr lang="en-US" dirty="0" smtClean="0">
                <a:latin typeface="Preeti" pitchFamily="2" charset="0"/>
              </a:rPr>
              <a:t> x/]s </a:t>
            </a:r>
            <a:r>
              <a:rPr lang="en-US" dirty="0" err="1" smtClean="0">
                <a:latin typeface="Preeti" pitchFamily="2" charset="0"/>
              </a:rPr>
              <a:t>k|lti7fgdf</a:t>
            </a:r>
            <a:r>
              <a:rPr lang="en-US" dirty="0" smtClean="0">
                <a:latin typeface="Preeti" pitchFamily="2" charset="0"/>
              </a:rPr>
              <a:t> &gt;d ;</a:t>
            </a:r>
            <a:r>
              <a:rPr lang="en-US" dirty="0" err="1" smtClean="0">
                <a:latin typeface="Preeti" pitchFamily="2" charset="0"/>
              </a:rPr>
              <a:t>ldlt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u7g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err="1" smtClean="0">
                <a:latin typeface="Preeti" pitchFamily="2" charset="0"/>
              </a:rPr>
              <a:t>wGoafb</a:t>
            </a:r>
            <a:endParaRPr lang="en-US" sz="96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reeti" pitchFamily="2" charset="0"/>
              </a:rPr>
              <a:t>g]</a:t>
            </a:r>
            <a:r>
              <a:rPr lang="en-US" dirty="0" err="1" smtClean="0">
                <a:latin typeface="Preeti" pitchFamily="2" charset="0"/>
              </a:rPr>
              <a:t>kfnn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cg'df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bg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ljleGg</a:t>
            </a:r>
            <a:r>
              <a:rPr lang="en-US" dirty="0" smtClean="0">
                <a:latin typeface="Preeti" pitchFamily="2" charset="0"/>
              </a:rPr>
              <a:t> &gt;d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cle;GwLx</a:t>
            </a:r>
            <a:r>
              <a:rPr lang="en-US" dirty="0" smtClean="0">
                <a:latin typeface="Preeti" pitchFamily="2" charset="0"/>
              </a:rPr>
              <a:t>?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g+ !$ </a:t>
            </a:r>
            <a:r>
              <a:rPr lang="en-US" sz="2800" dirty="0" err="1" smtClean="0">
                <a:latin typeface="Preeti" pitchFamily="2" charset="0"/>
              </a:rPr>
              <a:t>pBf</a:t>
            </a:r>
            <a:r>
              <a:rPr lang="en-US" sz="2800" dirty="0" smtClean="0">
                <a:latin typeface="Preeti" pitchFamily="2" charset="0"/>
              </a:rPr>
              <a:t>]</a:t>
            </a:r>
            <a:r>
              <a:rPr lang="en-US" sz="2800" dirty="0" err="1" smtClean="0">
                <a:latin typeface="Preeti" pitchFamily="2" charset="0"/>
              </a:rPr>
              <a:t>udf</a:t>
            </a:r>
            <a:r>
              <a:rPr lang="en-US" sz="2800" dirty="0" smtClean="0">
                <a:latin typeface="Preeti" pitchFamily="2" charset="0"/>
              </a:rPr>
              <a:t> ;</a:t>
            </a:r>
            <a:r>
              <a:rPr lang="en-US" sz="2800" dirty="0" err="1" smtClean="0">
                <a:latin typeface="Preeti" pitchFamily="2" charset="0"/>
              </a:rPr>
              <a:t>fKtflxs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cf</a:t>
            </a:r>
            <a:r>
              <a:rPr lang="en-US" sz="2800" dirty="0" smtClean="0">
                <a:latin typeface="Preeti" pitchFamily="2" charset="0"/>
              </a:rPr>
              <a:t>/</a:t>
            </a:r>
            <a:r>
              <a:rPr lang="en-US" sz="2800" dirty="0" err="1" smtClean="0">
                <a:latin typeface="Preeti" pitchFamily="2" charset="0"/>
              </a:rPr>
              <a:t>fd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!(@! </a:t>
            </a:r>
          </a:p>
          <a:p>
            <a:pPr lvl="0"/>
            <a:endParaRPr lang="en-US" sz="2800" dirty="0" smtClean="0">
              <a:latin typeface="Preeti" pitchFamily="2" charset="0"/>
            </a:endParaRPr>
          </a:p>
          <a:p>
            <a:pPr lvl="0"/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(* ;+</a:t>
            </a:r>
            <a:r>
              <a:rPr lang="en-US" sz="2800" dirty="0" err="1" smtClean="0">
                <a:latin typeface="Preeti" pitchFamily="2" charset="0"/>
              </a:rPr>
              <a:t>ul7t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x'g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tyf</a:t>
            </a:r>
            <a:r>
              <a:rPr lang="en-US" sz="2800" dirty="0" smtClean="0">
                <a:latin typeface="Preeti" pitchFamily="2" charset="0"/>
              </a:rPr>
              <a:t> ;</a:t>
            </a:r>
            <a:r>
              <a:rPr lang="en-US" sz="2800" dirty="0" err="1" smtClean="0">
                <a:latin typeface="Preeti" pitchFamily="2" charset="0"/>
              </a:rPr>
              <a:t>fd'lxs</a:t>
            </a:r>
            <a:r>
              <a:rPr lang="en-US" sz="2800" dirty="0" smtClean="0">
                <a:latin typeface="Preeti" pitchFamily="2" charset="0"/>
              </a:rPr>
              <a:t> ;f}</a:t>
            </a:r>
            <a:r>
              <a:rPr lang="en-US" sz="2800" dirty="0" err="1" smtClean="0">
                <a:latin typeface="Preeti" pitchFamily="2" charset="0"/>
              </a:rPr>
              <a:t>bfjfhL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clwsf</a:t>
            </a:r>
            <a:r>
              <a:rPr lang="en-US" sz="2800" dirty="0" smtClean="0">
                <a:latin typeface="Preeti" pitchFamily="2" charset="0"/>
              </a:rPr>
              <a:t>/</a:t>
            </a:r>
            <a:r>
              <a:rPr lang="en-US" sz="2800" dirty="0" err="1" smtClean="0">
                <a:latin typeface="Preeti" pitchFamily="2" charset="0"/>
              </a:rPr>
              <a:t>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!($( </a:t>
            </a:r>
          </a:p>
          <a:p>
            <a:pPr lvl="0"/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!)) ;</a:t>
            </a:r>
            <a:r>
              <a:rPr lang="en-US" sz="2800" dirty="0" err="1" smtClean="0">
                <a:latin typeface="Preeti" pitchFamily="2" charset="0"/>
              </a:rPr>
              <a:t>fdfGo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Hofnfsf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!(%! </a:t>
            </a:r>
          </a:p>
          <a:p>
            <a:pPr lvl="0"/>
            <a:endParaRPr lang="en-US" sz="2800" dirty="0" smtClean="0">
              <a:latin typeface="Preeti" pitchFamily="2" charset="0"/>
            </a:endParaRPr>
          </a:p>
          <a:p>
            <a:pPr lvl="0"/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!)% </a:t>
            </a:r>
            <a:r>
              <a:rPr lang="en-US" sz="2800" dirty="0" err="1" smtClean="0">
                <a:latin typeface="Preeti" pitchFamily="2" charset="0"/>
              </a:rPr>
              <a:t>jfWofTds</a:t>
            </a:r>
            <a:r>
              <a:rPr lang="en-US" sz="2800" dirty="0" smtClean="0">
                <a:latin typeface="Preeti" pitchFamily="2" charset="0"/>
              </a:rPr>
              <a:t> &gt;</a:t>
            </a:r>
            <a:r>
              <a:rPr lang="en-US" sz="2800" dirty="0" err="1" smtClean="0">
                <a:latin typeface="Preeti" pitchFamily="2" charset="0"/>
              </a:rPr>
              <a:t>dsf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cGTosf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!(%&amp;</a:t>
            </a:r>
          </a:p>
          <a:p>
            <a:pPr lvl="0"/>
            <a:endParaRPr lang="en-US" sz="2800" dirty="0" smtClean="0">
              <a:latin typeface="Preeti" pitchFamily="2" charset="0"/>
            </a:endParaRPr>
          </a:p>
          <a:p>
            <a:pPr lvl="0"/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!!! /f]</a:t>
            </a:r>
            <a:r>
              <a:rPr lang="en-US" sz="2800" dirty="0" err="1" smtClean="0">
                <a:latin typeface="Preeti" pitchFamily="2" charset="0"/>
              </a:rPr>
              <a:t>huf</a:t>
            </a:r>
            <a:r>
              <a:rPr lang="en-US" sz="2800" dirty="0" smtClean="0">
                <a:latin typeface="Preeti" pitchFamily="2" charset="0"/>
              </a:rPr>
              <a:t>/ / k]</a:t>
            </a:r>
            <a:r>
              <a:rPr lang="en-US" sz="2800" dirty="0" err="1" smtClean="0">
                <a:latin typeface="Preeti" pitchFamily="2" charset="0"/>
              </a:rPr>
              <a:t>Zffdf</a:t>
            </a:r>
            <a:r>
              <a:rPr lang="en-US" sz="2800" dirty="0" smtClean="0">
                <a:latin typeface="Preeti" pitchFamily="2" charset="0"/>
              </a:rPr>
              <a:t> e]</a:t>
            </a:r>
            <a:r>
              <a:rPr lang="en-US" sz="2800" dirty="0" err="1" smtClean="0">
                <a:latin typeface="Preeti" pitchFamily="2" charset="0"/>
              </a:rPr>
              <a:t>befjsf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cGTo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cle;GwL</a:t>
            </a:r>
            <a:r>
              <a:rPr lang="en-US" sz="2800" dirty="0" smtClean="0">
                <a:latin typeface="Preeti" pitchFamily="2" charset="0"/>
              </a:rPr>
              <a:t> !(%*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reeti" pitchFamily="2" charset="0"/>
              </a:rPr>
              <a:t>g]</a:t>
            </a:r>
            <a:r>
              <a:rPr lang="en-US" dirty="0" err="1" smtClean="0">
                <a:latin typeface="Preeti" pitchFamily="2" charset="0"/>
              </a:rPr>
              <a:t>kfnn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cg'df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bg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ljleGg</a:t>
            </a:r>
            <a:r>
              <a:rPr lang="en-US" dirty="0" smtClean="0">
                <a:latin typeface="Preeti" pitchFamily="2" charset="0"/>
              </a:rPr>
              <a:t> &gt;d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cle;GwLx</a:t>
            </a:r>
            <a:r>
              <a:rPr lang="en-US" dirty="0" smtClean="0">
                <a:latin typeface="Preeti" pitchFamily="2" charset="0"/>
              </a:rPr>
              <a:t>?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!#! </a:t>
            </a:r>
            <a:r>
              <a:rPr lang="en-US" dirty="0" err="1" smtClean="0">
                <a:latin typeface="Preeti" pitchFamily="2" charset="0"/>
              </a:rPr>
              <a:t>Go"gtd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Hofnfb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lgwf</a:t>
            </a:r>
            <a:r>
              <a:rPr lang="en-US" dirty="0" smtClean="0">
                <a:latin typeface="Preeti" pitchFamily="2" charset="0"/>
              </a:rPr>
              <a:t>{/</a:t>
            </a:r>
            <a:r>
              <a:rPr lang="en-US" dirty="0" err="1" smtClean="0">
                <a:latin typeface="Preeti" pitchFamily="2" charset="0"/>
              </a:rPr>
              <a:t>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cle;lGw</a:t>
            </a:r>
            <a:r>
              <a:rPr lang="en-US" dirty="0" smtClean="0">
                <a:latin typeface="Preeti" pitchFamily="2" charset="0"/>
              </a:rPr>
              <a:t> !(&amp;)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!#* </a:t>
            </a:r>
            <a:r>
              <a:rPr lang="en-US" dirty="0" err="1" smtClean="0">
                <a:latin typeface="Preeti" pitchFamily="2" charset="0"/>
              </a:rPr>
              <a:t>Go"gtd</a:t>
            </a:r>
            <a:r>
              <a:rPr lang="en-US" dirty="0" smtClean="0">
                <a:latin typeface="Preeti" pitchFamily="2" charset="0"/>
              </a:rPr>
              <a:t> pd]/ </a:t>
            </a:r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!(&amp;#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!$$ </a:t>
            </a:r>
            <a:r>
              <a:rPr lang="en-US" dirty="0" err="1" smtClean="0">
                <a:latin typeface="Preeti" pitchFamily="2" charset="0"/>
              </a:rPr>
              <a:t>cGt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fli6«o</a:t>
            </a:r>
            <a:r>
              <a:rPr lang="en-US" dirty="0" smtClean="0">
                <a:latin typeface="Preeti" pitchFamily="2" charset="0"/>
              </a:rPr>
              <a:t> &gt;d </a:t>
            </a:r>
            <a:r>
              <a:rPr lang="en-US" dirty="0" err="1" smtClean="0">
                <a:latin typeface="Preeti" pitchFamily="2" charset="0"/>
              </a:rPr>
              <a:t>dfkb08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cg'?k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lqkIfLo</a:t>
            </a:r>
            <a:r>
              <a:rPr lang="en-US" dirty="0" smtClean="0">
                <a:latin typeface="Preeti" pitchFamily="2" charset="0"/>
              </a:rPr>
              <a:t> k/</a:t>
            </a:r>
            <a:r>
              <a:rPr lang="en-US" dirty="0" err="1" smtClean="0">
                <a:latin typeface="Preeti" pitchFamily="2" charset="0"/>
              </a:rPr>
              <a:t>fdz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!(*( 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!^( </a:t>
            </a:r>
            <a:r>
              <a:rPr lang="en-US" dirty="0" err="1" smtClean="0">
                <a:latin typeface="Preeti" pitchFamily="2" charset="0"/>
              </a:rPr>
              <a:t>cflbaf;L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hghftL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dfyL</a:t>
            </a:r>
            <a:r>
              <a:rPr lang="en-US" dirty="0" smtClean="0">
                <a:latin typeface="Preeti" pitchFamily="2" charset="0"/>
              </a:rPr>
              <a:t> e]</a:t>
            </a:r>
            <a:r>
              <a:rPr lang="en-US" dirty="0" err="1" smtClean="0">
                <a:latin typeface="Preeti" pitchFamily="2" charset="0"/>
              </a:rPr>
              <a:t>befj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la?4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!(*( 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!*@ </a:t>
            </a:r>
            <a:r>
              <a:rPr lang="en-US" dirty="0" err="1" smtClean="0">
                <a:latin typeface="Preeti" pitchFamily="2" charset="0"/>
              </a:rPr>
              <a:t>afn</a:t>
            </a:r>
            <a:r>
              <a:rPr lang="en-US" dirty="0" smtClean="0">
                <a:latin typeface="Preeti" pitchFamily="2" charset="0"/>
              </a:rPr>
              <a:t>&gt;</a:t>
            </a:r>
            <a:r>
              <a:rPr lang="en-US" dirty="0" err="1" smtClean="0">
                <a:latin typeface="Preeti" pitchFamily="2" charset="0"/>
              </a:rPr>
              <a:t>dsf</a:t>
            </a:r>
            <a:r>
              <a:rPr lang="en-US" dirty="0" smtClean="0">
                <a:latin typeface="Preeti" pitchFamily="2" charset="0"/>
              </a:rPr>
              <a:t>] ;a}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v/</a:t>
            </a:r>
            <a:r>
              <a:rPr lang="en-US" dirty="0" err="1" smtClean="0">
                <a:latin typeface="Preeti" pitchFamily="2" charset="0"/>
              </a:rPr>
              <a:t>fa</a:t>
            </a:r>
            <a:r>
              <a:rPr lang="en-US" dirty="0" smtClean="0">
                <a:latin typeface="Preeti" pitchFamily="2" charset="0"/>
              </a:rPr>
              <a:t> ?</a:t>
            </a:r>
            <a:r>
              <a:rPr lang="en-US" dirty="0" err="1" smtClean="0">
                <a:latin typeface="Preeti" pitchFamily="2" charset="0"/>
              </a:rPr>
              <a:t>ksf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cGTo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cle;GwL</a:t>
            </a:r>
            <a:r>
              <a:rPr lang="en-US" dirty="0" smtClean="0">
                <a:latin typeface="Preeti" pitchFamily="2" charset="0"/>
              </a:rPr>
              <a:t> !(((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dfgj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clwsf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laZjAofkL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3f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if0ff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kq</a:t>
            </a:r>
            <a:r>
              <a:rPr lang="en-US" sz="3600" b="1" dirty="0" smtClean="0">
                <a:latin typeface="Preeti" pitchFamily="2" charset="0"/>
              </a:rPr>
              <a:t> !($*</a:t>
            </a:r>
            <a:r>
              <a:rPr lang="en-US" sz="3600" dirty="0" smtClean="0">
                <a:latin typeface="Preeti" pitchFamily="2" charset="0"/>
              </a:rPr>
              <a:t> </a:t>
            </a:r>
            <a:br>
              <a:rPr lang="en-US" sz="3600" dirty="0" smtClean="0">
                <a:latin typeface="Preeti" pitchFamily="2" charset="0"/>
              </a:rPr>
            </a:br>
            <a:endParaRPr lang="en-US" sz="36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5100" dirty="0" err="1" smtClean="0">
                <a:latin typeface="Preeti" pitchFamily="2" charset="0"/>
              </a:rPr>
              <a:t>k|To</a:t>
            </a:r>
            <a:r>
              <a:rPr lang="en-US" sz="5100" dirty="0" smtClean="0">
                <a:latin typeface="Preeti" pitchFamily="2" charset="0"/>
              </a:rPr>
              <a:t>]s </a:t>
            </a:r>
            <a:r>
              <a:rPr lang="en-US" sz="5100" dirty="0" err="1" smtClean="0">
                <a:latin typeface="Preeti" pitchFamily="2" charset="0"/>
              </a:rPr>
              <a:t>AolQmnfO</a:t>
            </a:r>
            <a:r>
              <a:rPr lang="en-US" sz="5100" dirty="0" smtClean="0">
                <a:latin typeface="Preeti" pitchFamily="2" charset="0"/>
              </a:rPr>
              <a:t>{ </a:t>
            </a:r>
            <a:r>
              <a:rPr lang="en-US" sz="5100" dirty="0" err="1" smtClean="0">
                <a:latin typeface="Preeti" pitchFamily="2" charset="0"/>
              </a:rPr>
              <a:t>sfd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]{ :j]</a:t>
            </a:r>
            <a:r>
              <a:rPr lang="en-US" sz="5100" dirty="0" err="1" smtClean="0">
                <a:latin typeface="Preeti" pitchFamily="2" charset="0"/>
              </a:rPr>
              <a:t>R5fn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gf</a:t>
            </a:r>
            <a:r>
              <a:rPr lang="en-US" sz="5100" dirty="0" smtClean="0">
                <a:latin typeface="Preeti" pitchFamily="2" charset="0"/>
              </a:rPr>
              <a:t>]s/L /f]Hg] / </a:t>
            </a:r>
            <a:r>
              <a:rPr lang="en-US" sz="5100" dirty="0" err="1" smtClean="0">
                <a:latin typeface="Preeti" pitchFamily="2" charset="0"/>
              </a:rPr>
              <a:t>sfd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{</a:t>
            </a:r>
            <a:r>
              <a:rPr lang="en-US" sz="5100" dirty="0" err="1" smtClean="0">
                <a:latin typeface="Preeti" pitchFamily="2" charset="0"/>
              </a:rPr>
              <a:t>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lglDt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plrt</a:t>
            </a:r>
            <a:r>
              <a:rPr lang="en-US" sz="5100" dirty="0" smtClean="0">
                <a:latin typeface="Preeti" pitchFamily="2" charset="0"/>
              </a:rPr>
              <a:t> / </a:t>
            </a:r>
            <a:r>
              <a:rPr lang="en-US" sz="5100" dirty="0" err="1" smtClean="0">
                <a:latin typeface="Preeti" pitchFamily="2" charset="0"/>
              </a:rPr>
              <a:t>cg's"n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kl</a:t>
            </a:r>
            <a:r>
              <a:rPr lang="en-US" sz="5100" dirty="0" smtClean="0">
                <a:latin typeface="Preeti" pitchFamily="2" charset="0"/>
              </a:rPr>
              <a:t>/</a:t>
            </a:r>
            <a:r>
              <a:rPr lang="en-US" sz="5100" dirty="0" err="1" smtClean="0">
                <a:latin typeface="Preeti" pitchFamily="2" charset="0"/>
              </a:rPr>
              <a:t>l:ylt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k|fKt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]{ / a]]</a:t>
            </a:r>
            <a:r>
              <a:rPr lang="en-US" sz="5100" dirty="0" err="1" smtClean="0">
                <a:latin typeface="Preeti" pitchFamily="2" charset="0"/>
              </a:rPr>
              <a:t>sf</a:t>
            </a:r>
            <a:r>
              <a:rPr lang="en-US" sz="5100" dirty="0" smtClean="0">
                <a:latin typeface="Preeti" pitchFamily="2" charset="0"/>
              </a:rPr>
              <a:t>/</a:t>
            </a:r>
            <a:r>
              <a:rPr lang="en-US" sz="5100" dirty="0" err="1" smtClean="0">
                <a:latin typeface="Preeti" pitchFamily="2" charset="0"/>
              </a:rPr>
              <a:t>Laf6</a:t>
            </a:r>
            <a:r>
              <a:rPr lang="en-US" sz="5100" dirty="0" smtClean="0">
                <a:latin typeface="Preeti" pitchFamily="2" charset="0"/>
              </a:rPr>
              <a:t> /</a:t>
            </a:r>
            <a:r>
              <a:rPr lang="en-US" sz="5100" dirty="0" err="1" smtClean="0">
                <a:latin typeface="Preeti" pitchFamily="2" charset="0"/>
              </a:rPr>
              <a:t>Iffkfpg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clwsf</a:t>
            </a:r>
            <a:r>
              <a:rPr lang="en-US" sz="5100" dirty="0" smtClean="0">
                <a:latin typeface="Preeti" pitchFamily="2" charset="0"/>
              </a:rPr>
              <a:t>/ 5 . </a:t>
            </a:r>
          </a:p>
          <a:p>
            <a:pPr>
              <a:buNone/>
            </a:pPr>
            <a:endParaRPr lang="en-US" sz="5100" dirty="0" smtClean="0">
              <a:latin typeface="Preeti" pitchFamily="2" charset="0"/>
            </a:endParaRPr>
          </a:p>
          <a:p>
            <a:r>
              <a:rPr lang="en-US" sz="5100" dirty="0" err="1" smtClean="0">
                <a:latin typeface="Preeti" pitchFamily="2" charset="0"/>
              </a:rPr>
              <a:t>k|To</a:t>
            </a:r>
            <a:r>
              <a:rPr lang="en-US" sz="5100" dirty="0" smtClean="0">
                <a:latin typeface="Preeti" pitchFamily="2" charset="0"/>
              </a:rPr>
              <a:t>]s </a:t>
            </a:r>
            <a:r>
              <a:rPr lang="en-US" sz="5100" dirty="0" err="1" smtClean="0">
                <a:latin typeface="Preeti" pitchFamily="2" charset="0"/>
              </a:rPr>
              <a:t>Aoltmn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lagf</a:t>
            </a:r>
            <a:r>
              <a:rPr lang="en-US" sz="5100" dirty="0" smtClean="0">
                <a:latin typeface="Preeti" pitchFamily="2" charset="0"/>
              </a:rPr>
              <a:t> e]</a:t>
            </a:r>
            <a:r>
              <a:rPr lang="en-US" sz="5100" dirty="0" err="1" smtClean="0">
                <a:latin typeface="Preeti" pitchFamily="2" charset="0"/>
              </a:rPr>
              <a:t>befj</a:t>
            </a:r>
            <a:r>
              <a:rPr lang="en-US" sz="5100" dirty="0" smtClean="0">
                <a:latin typeface="Preeti" pitchFamily="2" charset="0"/>
              </a:rPr>
              <a:t> ;</a:t>
            </a:r>
            <a:r>
              <a:rPr lang="en-US" sz="5100" dirty="0" err="1" smtClean="0">
                <a:latin typeface="Preeti" pitchFamily="2" charset="0"/>
              </a:rPr>
              <a:t>dfg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sfo</a:t>
            </a:r>
            <a:r>
              <a:rPr lang="en-US" sz="5100" dirty="0" smtClean="0">
                <a:latin typeface="Preeti" pitchFamily="2" charset="0"/>
              </a:rPr>
              <a:t>{</a:t>
            </a:r>
            <a:r>
              <a:rPr lang="en-US" sz="5100" dirty="0" err="1" smtClean="0">
                <a:latin typeface="Preeti" pitchFamily="2" charset="0"/>
              </a:rPr>
              <a:t>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nflu</a:t>
            </a:r>
            <a:r>
              <a:rPr lang="en-US" sz="5100" dirty="0" smtClean="0">
                <a:latin typeface="Preeti" pitchFamily="2" charset="0"/>
              </a:rPr>
              <a:t> ;</a:t>
            </a:r>
            <a:r>
              <a:rPr lang="en-US" sz="5100" dirty="0" err="1" smtClean="0">
                <a:latin typeface="Preeti" pitchFamily="2" charset="0"/>
              </a:rPr>
              <a:t>dfg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Hofnf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kfpg</a:t>
            </a:r>
            <a:r>
              <a:rPr lang="en-US" sz="5100" dirty="0" smtClean="0">
                <a:latin typeface="Preeti" pitchFamily="2" charset="0"/>
              </a:rPr>
              <a:t>] 5 . </a:t>
            </a:r>
          </a:p>
          <a:p>
            <a:pPr>
              <a:buNone/>
            </a:pPr>
            <a:r>
              <a:rPr lang="en-US" sz="5100" dirty="0" smtClean="0">
                <a:latin typeface="Preeti" pitchFamily="2" charset="0"/>
              </a:rPr>
              <a:t> </a:t>
            </a:r>
          </a:p>
          <a:p>
            <a:r>
              <a:rPr lang="en-US" sz="5100" dirty="0" err="1" smtClean="0">
                <a:latin typeface="Preeti" pitchFamily="2" charset="0"/>
              </a:rPr>
              <a:t>sfd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]{ </a:t>
            </a:r>
            <a:r>
              <a:rPr lang="en-US" sz="5100" dirty="0" err="1" smtClean="0">
                <a:latin typeface="Preeti" pitchFamily="2" charset="0"/>
              </a:rPr>
              <a:t>k|To</a:t>
            </a:r>
            <a:r>
              <a:rPr lang="en-US" sz="5100" dirty="0" smtClean="0">
                <a:latin typeface="Preeti" pitchFamily="2" charset="0"/>
              </a:rPr>
              <a:t>]s </a:t>
            </a:r>
            <a:r>
              <a:rPr lang="en-US" sz="5100" dirty="0" err="1" smtClean="0">
                <a:latin typeface="Preeti" pitchFamily="2" charset="0"/>
              </a:rPr>
              <a:t>AolQm</a:t>
            </a:r>
            <a:r>
              <a:rPr lang="en-US" sz="5100" dirty="0" smtClean="0">
                <a:latin typeface="Preeti" pitchFamily="2" charset="0"/>
              </a:rPr>
              <a:t> / </a:t>
            </a:r>
            <a:r>
              <a:rPr lang="en-US" sz="5100" dirty="0" err="1" smtClean="0">
                <a:latin typeface="Preeti" pitchFamily="2" charset="0"/>
              </a:rPr>
              <a:t>lghsf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kl</a:t>
            </a:r>
            <a:r>
              <a:rPr lang="en-US" sz="5100" dirty="0" smtClean="0">
                <a:latin typeface="Preeti" pitchFamily="2" charset="0"/>
              </a:rPr>
              <a:t>/</a:t>
            </a:r>
            <a:r>
              <a:rPr lang="en-US" sz="5100" dirty="0" err="1" smtClean="0">
                <a:latin typeface="Preeti" pitchFamily="2" charset="0"/>
              </a:rPr>
              <a:t>jf</a:t>
            </a:r>
            <a:r>
              <a:rPr lang="en-US" sz="5100" dirty="0" smtClean="0">
                <a:latin typeface="Preeti" pitchFamily="2" charset="0"/>
              </a:rPr>
              <a:t>/</a:t>
            </a:r>
            <a:r>
              <a:rPr lang="en-US" sz="5100" dirty="0" err="1" smtClean="0">
                <a:latin typeface="Preeti" pitchFamily="2" charset="0"/>
              </a:rPr>
              <a:t>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nflu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dfgjLo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clwsf</a:t>
            </a:r>
            <a:r>
              <a:rPr lang="en-US" sz="5100" dirty="0" smtClean="0">
                <a:latin typeface="Preeti" pitchFamily="2" charset="0"/>
              </a:rPr>
              <a:t>/ </a:t>
            </a:r>
            <a:r>
              <a:rPr lang="en-US" sz="5100" dirty="0" err="1" smtClean="0">
                <a:latin typeface="Preeti" pitchFamily="2" charset="0"/>
              </a:rPr>
              <a:t>cg's'n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uf</a:t>
            </a:r>
            <a:r>
              <a:rPr lang="en-US" sz="5100" dirty="0" smtClean="0">
                <a:latin typeface="Preeti" pitchFamily="2" charset="0"/>
              </a:rPr>
              <a:t>}/</a:t>
            </a:r>
            <a:r>
              <a:rPr lang="en-US" sz="5100" dirty="0" err="1" smtClean="0">
                <a:latin typeface="Preeti" pitchFamily="2" charset="0"/>
              </a:rPr>
              <a:t>jflGjt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cfhLjLsfsf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aGbf</a:t>
            </a:r>
            <a:r>
              <a:rPr lang="en-US" sz="5100" dirty="0" smtClean="0">
                <a:latin typeface="Preeti" pitchFamily="2" charset="0"/>
              </a:rPr>
              <a:t>]</a:t>
            </a:r>
            <a:r>
              <a:rPr lang="en-US" sz="5100" dirty="0" err="1" smtClean="0">
                <a:latin typeface="Preeti" pitchFamily="2" charset="0"/>
              </a:rPr>
              <a:t>j:tsf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nflu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plrt</a:t>
            </a:r>
            <a:r>
              <a:rPr lang="en-US" sz="5100" dirty="0" smtClean="0">
                <a:latin typeface="Preeti" pitchFamily="2" charset="0"/>
              </a:rPr>
              <a:t> / </a:t>
            </a:r>
            <a:r>
              <a:rPr lang="en-US" sz="5100" dirty="0" err="1" smtClean="0">
                <a:latin typeface="Preeti" pitchFamily="2" charset="0"/>
              </a:rPr>
              <a:t>cg's'n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kfl</a:t>
            </a:r>
            <a:r>
              <a:rPr lang="en-US" sz="5100" dirty="0" smtClean="0">
                <a:latin typeface="Preeti" pitchFamily="2" charset="0"/>
              </a:rPr>
              <a:t>/&gt;</a:t>
            </a:r>
            <a:r>
              <a:rPr lang="en-US" sz="5100" dirty="0" err="1" smtClean="0">
                <a:latin typeface="Preeti" pitchFamily="2" charset="0"/>
              </a:rPr>
              <a:t>lds</a:t>
            </a:r>
            <a:r>
              <a:rPr lang="en-US" sz="5100" dirty="0" smtClean="0">
                <a:latin typeface="Preeti" pitchFamily="2" charset="0"/>
              </a:rPr>
              <a:t> / </a:t>
            </a:r>
            <a:r>
              <a:rPr lang="en-US" sz="5100" dirty="0" err="1" smtClean="0">
                <a:latin typeface="Preeti" pitchFamily="2" charset="0"/>
              </a:rPr>
              <a:t>cGo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k|sf</a:t>
            </a:r>
            <a:r>
              <a:rPr lang="en-US" sz="5100" dirty="0" smtClean="0">
                <a:latin typeface="Preeti" pitchFamily="2" charset="0"/>
              </a:rPr>
              <a:t>/</a:t>
            </a:r>
            <a:r>
              <a:rPr lang="en-US" sz="5100" dirty="0" err="1" smtClean="0">
                <a:latin typeface="Preeti" pitchFamily="2" charset="0"/>
              </a:rPr>
              <a:t>sf</a:t>
            </a:r>
            <a:r>
              <a:rPr lang="en-US" sz="5100" dirty="0" smtClean="0">
                <a:latin typeface="Preeti" pitchFamily="2" charset="0"/>
              </a:rPr>
              <a:t>] ;</a:t>
            </a:r>
            <a:r>
              <a:rPr lang="en-US" sz="5100" dirty="0" err="1" smtClean="0">
                <a:latin typeface="Preeti" pitchFamily="2" charset="0"/>
              </a:rPr>
              <a:t>fdflhs</a:t>
            </a:r>
            <a:r>
              <a:rPr lang="en-US" sz="5100" dirty="0" smtClean="0">
                <a:latin typeface="Preeti" pitchFamily="2" charset="0"/>
              </a:rPr>
              <a:t> ;+/</a:t>
            </a:r>
            <a:r>
              <a:rPr lang="en-US" sz="5100" dirty="0" err="1" smtClean="0">
                <a:latin typeface="Preeti" pitchFamily="2" charset="0"/>
              </a:rPr>
              <a:t>If0fåf</a:t>
            </a:r>
            <a:r>
              <a:rPr lang="en-US" sz="5100" dirty="0" smtClean="0">
                <a:latin typeface="Preeti" pitchFamily="2" charset="0"/>
              </a:rPr>
              <a:t>/f </a:t>
            </a:r>
            <a:r>
              <a:rPr lang="en-US" sz="5100" dirty="0" err="1" smtClean="0">
                <a:latin typeface="Preeti" pitchFamily="2" charset="0"/>
              </a:rPr>
              <a:t>To:fsf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k"lt</a:t>
            </a:r>
            <a:r>
              <a:rPr lang="en-US" sz="5100" dirty="0" smtClean="0">
                <a:latin typeface="Preeti" pitchFamily="2" charset="0"/>
              </a:rPr>
              <a:t>{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]{ </a:t>
            </a:r>
            <a:r>
              <a:rPr lang="en-US" sz="5100" dirty="0" err="1" smtClean="0">
                <a:latin typeface="Preeti" pitchFamily="2" charset="0"/>
              </a:rPr>
              <a:t>clwsf</a:t>
            </a:r>
            <a:r>
              <a:rPr lang="en-US" sz="5100" dirty="0" smtClean="0">
                <a:latin typeface="Preeti" pitchFamily="2" charset="0"/>
              </a:rPr>
              <a:t>/ </a:t>
            </a:r>
            <a:r>
              <a:rPr lang="en-US" sz="5100" dirty="0" err="1" smtClean="0">
                <a:latin typeface="Preeti" pitchFamily="2" charset="0"/>
              </a:rPr>
              <a:t>x'g</a:t>
            </a:r>
            <a:r>
              <a:rPr lang="en-US" sz="5100" dirty="0" smtClean="0">
                <a:latin typeface="Preeti" pitchFamily="2" charset="0"/>
              </a:rPr>
              <a:t>]5 . </a:t>
            </a:r>
          </a:p>
          <a:p>
            <a:pPr>
              <a:buNone/>
            </a:pPr>
            <a:endParaRPr lang="en-US" sz="5100" dirty="0" smtClean="0">
              <a:latin typeface="Preeti" pitchFamily="2" charset="0"/>
            </a:endParaRPr>
          </a:p>
          <a:p>
            <a:r>
              <a:rPr lang="en-US" sz="5100" dirty="0" err="1" smtClean="0">
                <a:latin typeface="Preeti" pitchFamily="2" charset="0"/>
              </a:rPr>
              <a:t>k|To</a:t>
            </a:r>
            <a:r>
              <a:rPr lang="en-US" sz="5100" dirty="0" smtClean="0">
                <a:latin typeface="Preeti" pitchFamily="2" charset="0"/>
              </a:rPr>
              <a:t>]s </a:t>
            </a:r>
            <a:r>
              <a:rPr lang="en-US" sz="5100" dirty="0" err="1" smtClean="0">
                <a:latin typeface="Preeti" pitchFamily="2" charset="0"/>
              </a:rPr>
              <a:t>Aoltmn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lghsf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lxtsf</a:t>
            </a:r>
            <a:r>
              <a:rPr lang="en-US" sz="5100" dirty="0" smtClean="0">
                <a:latin typeface="Preeti" pitchFamily="2" charset="0"/>
              </a:rPr>
              <a:t>] /</a:t>
            </a:r>
            <a:r>
              <a:rPr lang="en-US" sz="5100" dirty="0" err="1" smtClean="0">
                <a:latin typeface="Preeti" pitchFamily="2" charset="0"/>
              </a:rPr>
              <a:t>Iffsf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lgldt</a:t>
            </a:r>
            <a:r>
              <a:rPr lang="en-US" sz="5100" dirty="0" smtClean="0">
                <a:latin typeface="Preeti" pitchFamily="2" charset="0"/>
              </a:rPr>
              <a:t> 6«]8 </a:t>
            </a:r>
            <a:r>
              <a:rPr lang="en-US" sz="5100" dirty="0" err="1" smtClean="0">
                <a:latin typeface="Preeti" pitchFamily="2" charset="0"/>
              </a:rPr>
              <a:t>o"lgog</a:t>
            </a:r>
            <a:r>
              <a:rPr lang="en-US" sz="5100" dirty="0" smtClean="0">
                <a:latin typeface="Preeti" pitchFamily="2" charset="0"/>
              </a:rPr>
              <a:t> :</a:t>
            </a:r>
            <a:r>
              <a:rPr lang="en-US" sz="5100" dirty="0" err="1" smtClean="0">
                <a:latin typeface="Preeti" pitchFamily="2" charset="0"/>
              </a:rPr>
              <a:t>yfogf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ug</a:t>
            </a:r>
            <a:r>
              <a:rPr lang="en-US" sz="5100" dirty="0" smtClean="0">
                <a:latin typeface="Preeti" pitchFamily="2" charset="0"/>
              </a:rPr>
              <a:t>]{ / </a:t>
            </a:r>
            <a:r>
              <a:rPr lang="en-US" sz="5100" dirty="0" err="1" smtClean="0">
                <a:latin typeface="Preeti" pitchFamily="2" charset="0"/>
              </a:rPr>
              <a:t>To;df</a:t>
            </a:r>
            <a:r>
              <a:rPr lang="en-US" sz="5100" dirty="0" smtClean="0">
                <a:latin typeface="Preeti" pitchFamily="2" charset="0"/>
              </a:rPr>
              <a:t> ;</a:t>
            </a:r>
            <a:r>
              <a:rPr lang="en-US" sz="5100" dirty="0" err="1" smtClean="0">
                <a:latin typeface="Preeti" pitchFamily="2" charset="0"/>
              </a:rPr>
              <a:t>lDdlnt</a:t>
            </a:r>
            <a:r>
              <a:rPr lang="en-US" sz="5100" dirty="0" smtClean="0">
                <a:latin typeface="Preeti" pitchFamily="2" charset="0"/>
              </a:rPr>
              <a:t> </a:t>
            </a:r>
            <a:r>
              <a:rPr lang="en-US" sz="5100" dirty="0" err="1" smtClean="0">
                <a:latin typeface="Preeti" pitchFamily="2" charset="0"/>
              </a:rPr>
              <a:t>x'g</a:t>
            </a:r>
            <a:r>
              <a:rPr lang="en-US" sz="5100" dirty="0" smtClean="0">
                <a:latin typeface="Preeti" pitchFamily="2" charset="0"/>
              </a:rPr>
              <a:t>] </a:t>
            </a:r>
            <a:r>
              <a:rPr lang="en-US" sz="5100" dirty="0" err="1" smtClean="0">
                <a:latin typeface="Preeti" pitchFamily="2" charset="0"/>
              </a:rPr>
              <a:t>clwsf</a:t>
            </a:r>
            <a:r>
              <a:rPr lang="en-US" sz="5100" dirty="0" smtClean="0">
                <a:latin typeface="Preeti" pitchFamily="2" charset="0"/>
              </a:rPr>
              <a:t>/ </a:t>
            </a:r>
            <a:r>
              <a:rPr lang="en-US" sz="5100" dirty="0" err="1" smtClean="0">
                <a:latin typeface="Preeti" pitchFamily="2" charset="0"/>
              </a:rPr>
              <a:t>x'g</a:t>
            </a:r>
            <a:r>
              <a:rPr lang="en-US" sz="5100" dirty="0" smtClean="0">
                <a:latin typeface="Preeti" pitchFamily="2" charset="0"/>
              </a:rPr>
              <a:t>]5 . </a:t>
            </a:r>
          </a:p>
          <a:p>
            <a:pPr>
              <a:buNone/>
            </a:pPr>
            <a:r>
              <a:rPr lang="en-US" sz="5100" dirty="0" smtClean="0">
                <a:latin typeface="Preeti" pitchFamily="2" charset="0"/>
              </a:rPr>
              <a:t> </a:t>
            </a:r>
          </a:p>
          <a:p>
            <a:pPr>
              <a:buNone/>
            </a:pPr>
            <a:endParaRPr lang="en-US" sz="5100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dhb</a:t>
            </a:r>
            <a:r>
              <a:rPr lang="en-US" sz="3600" b="1" dirty="0" smtClean="0">
                <a:latin typeface="Preeti" pitchFamily="2" charset="0"/>
              </a:rPr>
              <a:t>'/</a:t>
            </a:r>
            <a:r>
              <a:rPr lang="en-US" sz="3600" b="1" dirty="0" err="1" smtClean="0">
                <a:latin typeface="Preeti" pitchFamily="2" charset="0"/>
              </a:rPr>
              <a:t>sf</a:t>
            </a:r>
            <a:r>
              <a:rPr lang="en-US" sz="3600" b="1" dirty="0" smtClean="0">
                <a:latin typeface="Preeti" pitchFamily="2" charset="0"/>
              </a:rPr>
              <a:t>] ;</a:t>
            </a:r>
            <a:r>
              <a:rPr lang="en-US" sz="3600" b="1" dirty="0" err="1" smtClean="0">
                <a:latin typeface="Preeti" pitchFamily="2" charset="0"/>
              </a:rPr>
              <a:t>jfndf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ePsf</a:t>
            </a:r>
            <a:r>
              <a:rPr lang="en-US" sz="3600" b="1" dirty="0" smtClean="0">
                <a:latin typeface="Preeti" pitchFamily="2" charset="0"/>
              </a:rPr>
              <a:t> /</a:t>
            </a:r>
            <a:r>
              <a:rPr lang="en-US" sz="3600" b="1" dirty="0" err="1" smtClean="0">
                <a:latin typeface="Preeti" pitchFamily="2" charset="0"/>
              </a:rPr>
              <a:t>fli6«o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sfg"gL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k|fjwfgx</a:t>
            </a:r>
            <a:r>
              <a:rPr lang="en-US" sz="3600" b="1" dirty="0" smtClean="0">
                <a:latin typeface="Preeti" pitchFamily="2" charset="0"/>
              </a:rPr>
              <a:t>?</a:t>
            </a:r>
            <a:endParaRPr lang="en-US" sz="36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   </a:t>
            </a:r>
            <a:r>
              <a:rPr lang="en-US" b="1" dirty="0" err="1" smtClean="0">
                <a:latin typeface="Preeti" pitchFamily="2" charset="0"/>
              </a:rPr>
              <a:t>d'n'sL</a:t>
            </a:r>
            <a:r>
              <a:rPr lang="en-US" b="1" dirty="0" smtClean="0">
                <a:latin typeface="Preeti" pitchFamily="2" charset="0"/>
              </a:rPr>
              <a:t> P]g !(!)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s_ </a:t>
            </a:r>
            <a:r>
              <a:rPr lang="en-US" b="1" dirty="0" err="1" smtClean="0">
                <a:latin typeface="Preeti" pitchFamily="2" charset="0"/>
              </a:rPr>
              <a:t>emf</a:t>
            </a:r>
            <a:r>
              <a:rPr lang="en-US" b="1" dirty="0" smtClean="0">
                <a:latin typeface="Preeti" pitchFamily="2" charset="0"/>
              </a:rPr>
              <a:t>/f v]</a:t>
            </a:r>
            <a:r>
              <a:rPr lang="en-US" b="1" dirty="0" err="1" smtClean="0">
                <a:latin typeface="Preeti" pitchFamily="2" charset="0"/>
              </a:rPr>
              <a:t>tfnfsf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err="1" smtClean="0">
                <a:latin typeface="Preeti" pitchFamily="2" charset="0"/>
              </a:rPr>
              <a:t>v_bb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bdf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xfsf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err="1" smtClean="0">
                <a:latin typeface="Preeti" pitchFamily="2" charset="0"/>
              </a:rPr>
              <a:t>u_Ond</a:t>
            </a:r>
            <a:r>
              <a:rPr lang="en-US" b="1" dirty="0" smtClean="0">
                <a:latin typeface="Preeti" pitchFamily="2" charset="0"/>
              </a:rPr>
              <a:t> /f]</a:t>
            </a:r>
            <a:r>
              <a:rPr lang="en-US" b="1" dirty="0" err="1" smtClean="0">
                <a:latin typeface="Preeti" pitchFamily="2" charset="0"/>
              </a:rPr>
              <a:t>lhsf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endParaRPr lang="en-US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3_ ;</a:t>
            </a:r>
            <a:r>
              <a:rPr lang="en-US" b="1" dirty="0" err="1" smtClean="0">
                <a:latin typeface="Preeti" pitchFamily="2" charset="0"/>
              </a:rPr>
              <a:t>8s</a:t>
            </a:r>
            <a:r>
              <a:rPr lang="en-US" b="1" dirty="0" smtClean="0">
                <a:latin typeface="Preeti" pitchFamily="2" charset="0"/>
              </a:rPr>
              <a:t>  </a:t>
            </a:r>
            <a:r>
              <a:rPr lang="en-US" b="1" dirty="0" err="1" smtClean="0">
                <a:latin typeface="Preeti" pitchFamily="2" charset="0"/>
              </a:rPr>
              <a:t>vf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bfpGofsf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r>
              <a:rPr lang="en-US" b="1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ª_ </a:t>
            </a:r>
            <a:r>
              <a:rPr lang="en-US" b="1" dirty="0" err="1" smtClean="0">
                <a:latin typeface="Preeti" pitchFamily="2" charset="0"/>
              </a:rPr>
              <a:t>afFwf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sdf</a:t>
            </a:r>
            <a:r>
              <a:rPr lang="en-US" b="1" dirty="0" smtClean="0">
                <a:latin typeface="Preeti" pitchFamily="2" charset="0"/>
              </a:rPr>
              <a:t>/f </a:t>
            </a:r>
            <a:r>
              <a:rPr lang="en-US" b="1" dirty="0" err="1" smtClean="0">
                <a:latin typeface="Preeti" pitchFamily="2" charset="0"/>
              </a:rPr>
              <a:t>eufpGofsf</a:t>
            </a:r>
            <a:r>
              <a:rPr lang="en-US" b="1" dirty="0" smtClean="0">
                <a:latin typeface="Preeti" pitchFamily="2" charset="0"/>
              </a:rPr>
              <a:t>]  </a:t>
            </a:r>
            <a:r>
              <a:rPr lang="en-US" b="1" dirty="0" err="1" smtClean="0">
                <a:latin typeface="Preeti" pitchFamily="2" charset="0"/>
              </a:rPr>
              <a:t>dxn</a:t>
            </a:r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1534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g]</a:t>
            </a:r>
            <a:r>
              <a:rPr lang="en-US" b="1" dirty="0" err="1" smtClean="0">
                <a:latin typeface="Preeti" pitchFamily="2" charset="0"/>
              </a:rPr>
              <a:t>kfn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vfgf</a:t>
            </a:r>
            <a:r>
              <a:rPr lang="en-US" b="1" dirty="0" smtClean="0">
                <a:latin typeface="Preeti" pitchFamily="2" charset="0"/>
              </a:rPr>
              <a:t> / 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vfgfdf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dhb</a:t>
            </a:r>
            <a:r>
              <a:rPr lang="en-US" b="1" dirty="0" smtClean="0">
                <a:latin typeface="Preeti" pitchFamily="2" charset="0"/>
              </a:rPr>
              <a:t>'/ ;</a:t>
            </a:r>
            <a:r>
              <a:rPr lang="en-US" b="1" dirty="0" err="1" smtClean="0">
                <a:latin typeface="Preeti" pitchFamily="2" charset="0"/>
              </a:rPr>
              <a:t>DaGwL</a:t>
            </a:r>
            <a:r>
              <a:rPr lang="en-US" b="1" dirty="0" smtClean="0">
                <a:latin typeface="Preeti" pitchFamily="2" charset="0"/>
              </a:rPr>
              <a:t> P]g, @)!^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vfgfsf</a:t>
            </a:r>
            <a:r>
              <a:rPr lang="en-US" sz="3600" dirty="0" smtClean="0">
                <a:latin typeface="Preeti" pitchFamily="2" charset="0"/>
              </a:rPr>
              <a:t>] ;'</a:t>
            </a:r>
            <a:r>
              <a:rPr lang="en-US" sz="3600" dirty="0" err="1" smtClean="0">
                <a:latin typeface="Preeti" pitchFamily="2" charset="0"/>
              </a:rPr>
              <a:t>Aoj:yf</a:t>
            </a:r>
            <a:r>
              <a:rPr lang="en-US" sz="3600" dirty="0" smtClean="0">
                <a:latin typeface="Preeti" pitchFamily="2" charset="0"/>
              </a:rPr>
              <a:t> / 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vfgfdf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sfd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{{] </a:t>
            </a:r>
            <a:r>
              <a:rPr lang="en-US" sz="3600" dirty="0" err="1" smtClean="0">
                <a:latin typeface="Preeti" pitchFamily="2" charset="0"/>
              </a:rPr>
              <a:t>dhb</a:t>
            </a:r>
            <a:r>
              <a:rPr lang="en-US" sz="3600" dirty="0" smtClean="0">
                <a:latin typeface="Preeti" pitchFamily="2" charset="0"/>
              </a:rPr>
              <a:t>'/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;'</a:t>
            </a:r>
            <a:r>
              <a:rPr lang="en-US" sz="3600" dirty="0" err="1" smtClean="0">
                <a:latin typeface="Preeti" pitchFamily="2" charset="0"/>
              </a:rPr>
              <a:t>ljwf</a:t>
            </a:r>
            <a:r>
              <a:rPr lang="en-US" sz="3600" dirty="0" smtClean="0">
                <a:latin typeface="Preeti" pitchFamily="2" charset="0"/>
              </a:rPr>
              <a:t>, </a:t>
            </a:r>
            <a:r>
              <a:rPr lang="en-US" sz="3600" dirty="0" err="1" smtClean="0">
                <a:latin typeface="Preeti" pitchFamily="2" charset="0"/>
              </a:rPr>
              <a:t>Aoj:yfks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dhb</a:t>
            </a:r>
            <a:r>
              <a:rPr lang="en-US" sz="3600" dirty="0" smtClean="0">
                <a:latin typeface="Preeti" pitchFamily="2" charset="0"/>
              </a:rPr>
              <a:t>'/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aLr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x'g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emu8f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l5Gg</a:t>
            </a:r>
            <a:r>
              <a:rPr lang="en-US" sz="3600" dirty="0" smtClean="0">
                <a:latin typeface="Preeti" pitchFamily="2" charset="0"/>
              </a:rPr>
              <a:t>] s'/</a:t>
            </a:r>
            <a:r>
              <a:rPr lang="en-US" sz="3600" dirty="0" err="1" smtClean="0">
                <a:latin typeface="Preeti" pitchFamily="2" charset="0"/>
              </a:rPr>
              <a:t>fx?sf</a:t>
            </a:r>
            <a:r>
              <a:rPr lang="en-US" sz="3600" dirty="0" smtClean="0">
                <a:latin typeface="Preeti" pitchFamily="2" charset="0"/>
              </a:rPr>
              <a:t>] ;</a:t>
            </a:r>
            <a:r>
              <a:rPr lang="en-US" sz="3600" dirty="0" err="1" smtClean="0">
                <a:latin typeface="Preeti" pitchFamily="2" charset="0"/>
              </a:rPr>
              <a:t>DaGwdf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oyf</a:t>
            </a:r>
            <a:r>
              <a:rPr lang="en-US" sz="3600" dirty="0" smtClean="0">
                <a:latin typeface="Preeti" pitchFamily="2" charset="0"/>
              </a:rPr>
              <a:t>]</a:t>
            </a:r>
            <a:r>
              <a:rPr lang="en-US" sz="3600" dirty="0" err="1" smtClean="0">
                <a:latin typeface="Preeti" pitchFamily="2" charset="0"/>
              </a:rPr>
              <a:t>lrt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Aoj:yf</a:t>
            </a:r>
            <a:r>
              <a:rPr lang="en-US" sz="3600" dirty="0" smtClean="0">
                <a:latin typeface="Preeti" pitchFamily="2" charset="0"/>
              </a:rPr>
              <a:t> u/L </a:t>
            </a:r>
            <a:r>
              <a:rPr lang="en-US" sz="3600" dirty="0" err="1" smtClean="0">
                <a:latin typeface="Preeti" pitchFamily="2" charset="0"/>
              </a:rPr>
              <a:t>zflGt</a:t>
            </a:r>
            <a:r>
              <a:rPr lang="en-US" sz="3600" dirty="0" smtClean="0">
                <a:latin typeface="Preeti" pitchFamily="2" charset="0"/>
              </a:rPr>
              <a:t> / </a:t>
            </a:r>
            <a:r>
              <a:rPr lang="en-US" sz="3600" dirty="0" err="1" smtClean="0">
                <a:latin typeface="Preeti" pitchFamily="2" charset="0"/>
              </a:rPr>
              <a:t>Aoj:yf</a:t>
            </a:r>
            <a:r>
              <a:rPr lang="en-US" sz="3600" dirty="0" smtClean="0">
                <a:latin typeface="Preeti" pitchFamily="2" charset="0"/>
              </a:rPr>
              <a:t> / ;j{ ;</a:t>
            </a:r>
            <a:r>
              <a:rPr lang="en-US" sz="3600" dirty="0" err="1" smtClean="0">
                <a:latin typeface="Preeti" pitchFamily="2" charset="0"/>
              </a:rPr>
              <a:t>fwf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0f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hgtfsf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cflYf</a:t>
            </a:r>
            <a:r>
              <a:rPr lang="en-US" sz="3600" dirty="0" smtClean="0">
                <a:latin typeface="Preeti" pitchFamily="2" charset="0"/>
              </a:rPr>
              <a:t>{s </a:t>
            </a:r>
            <a:r>
              <a:rPr lang="en-US" sz="3600" dirty="0" err="1" smtClean="0">
                <a:latin typeface="Preeti" pitchFamily="2" charset="0"/>
              </a:rPr>
              <a:t>lxt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sfod</a:t>
            </a:r>
            <a:r>
              <a:rPr lang="en-US" sz="3600" dirty="0" smtClean="0">
                <a:latin typeface="Preeti" pitchFamily="2" charset="0"/>
              </a:rPr>
              <a:t> /</a:t>
            </a:r>
            <a:r>
              <a:rPr lang="en-US" sz="3600" dirty="0" err="1" smtClean="0">
                <a:latin typeface="Preeti" pitchFamily="2" charset="0"/>
              </a:rPr>
              <a:t>fVg</a:t>
            </a:r>
            <a:r>
              <a:rPr lang="en-US" sz="3600" dirty="0" smtClean="0">
                <a:latin typeface="Preeti" pitchFamily="2" charset="0"/>
              </a:rPr>
              <a:t>] . </a:t>
            </a:r>
            <a:endParaRPr lang="en-US" sz="36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3799</Words>
  <Application>Microsoft Office PowerPoint</Application>
  <PresentationFormat>On-screen Show (4:3)</PresentationFormat>
  <Paragraphs>283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  g]kfndf dhb'/ ;DalGw sfg"g / ;'wf/sf] cfjZostf   of]u]Gb| s'df/ s'jF/ dxf;lrj,g]kfn ljlQo ;+:yf sd{rf/L ;+3                          l6sfWjh v8\sf  clwjQmf M -Pn=Pn=Pd, cGt/fli{6«o sfg"g_ </vt:lpstr>
      <vt:lpstr> dhb'/ s;nfO{ elgG5 &lt; </vt:lpstr>
      <vt:lpstr>g]kfndf dhb'/ </vt:lpstr>
      <vt:lpstr>&gt;d sfg"g s] nfO{ elgG5 &lt; </vt:lpstr>
      <vt:lpstr>g]kfnn] cg'df]bg u/]sf] ljleGg &gt;d ;DaGwL cle;GwLx?</vt:lpstr>
      <vt:lpstr>g]kfnn] cg'df]bg u/]sf] ljleGg &gt;d ;DaGwL cle;GwLx? </vt:lpstr>
      <vt:lpstr>dfgj clwsf/sf] laZjAofkL 3f]if0ff kq !($*  </vt:lpstr>
      <vt:lpstr>dhb'/sf] ;jfndf ePsf /fli6«o sfg"gL k|fjwfgx?</vt:lpstr>
      <vt:lpstr>g]kfn sf/vfgf / sf/vfgfdf sfd ug]{ dhb'/ ;DaGwL P]g, @)!^ </vt:lpstr>
      <vt:lpstr>d'n'sL P]g @)@) </vt:lpstr>
      <vt:lpstr>g]kfnndf &gt;d If]q ;+u ;DalGwt lgDg sfg"gx? </vt:lpstr>
      <vt:lpstr>g]kfnsf] cGtl/d ;+ljwfg @)^# &gt;d ;DaGwLxs </vt:lpstr>
      <vt:lpstr>&gt;d P]g, @)$* </vt:lpstr>
      <vt:lpstr>sfd ug]{ ;do ;DalGw Joa:yf </vt:lpstr>
      <vt:lpstr>kfl/&gt;lds </vt:lpstr>
      <vt:lpstr>:jf:Yo / ;'/Iff ;DalGw Joj:yf </vt:lpstr>
      <vt:lpstr>sNof0fsf/L Joj:yf </vt:lpstr>
      <vt:lpstr>ljz]if k|lti7fgsf] ;DaGwdf nfu' x'g] Joj:yf </vt:lpstr>
      <vt:lpstr>&gt;d ;DalGw ljjfb x]g]{ tyf &gt;d ;DalGw ;/f]sf/ /fVg] sfg"gL ;+oGqx? </vt:lpstr>
      <vt:lpstr>sfg"gL k|fjwfgx?sf] k|of]udf b]lvPsf ;d:of sf/0fx?  </vt:lpstr>
      <vt:lpstr>&gt;d sfg"g ;'wf/sf] cfjZostf  </vt:lpstr>
      <vt:lpstr>&gt;d sfg"gdf ;"wf/sf]nflu k|:tfljt P]gx?</vt:lpstr>
      <vt:lpstr>&gt;d P]g,@)^&amp; sf] d"Vo Joa:yfx?</vt:lpstr>
      <vt:lpstr>/f]huf/Lsf] k|sf/</vt:lpstr>
      <vt:lpstr>tflnd] tyf k|l;Iffly{ ;DjGwL Joj:yf</vt:lpstr>
      <vt:lpstr>Go"gtd kfl/&gt;lds tyf labf ;DjGwL Joj:yf</vt:lpstr>
      <vt:lpstr>;+rosf]if, cf}ifwLpkrf/ / ljdfsf]] Joa:yf</vt:lpstr>
      <vt:lpstr>3/]n' &gt;lds ;DjGwL Joj:yf yk</vt:lpstr>
      <vt:lpstr>;f+u7lgs :jt+qtf P]g @)^&amp; df ePsf Joa:yf </vt:lpstr>
      <vt:lpstr>;+u7g jgfpg kfpg] M  </vt:lpstr>
      <vt:lpstr>e]befj ug{ gkfpg] M </vt:lpstr>
      <vt:lpstr>jfWo ug{ gkfO{g]M  </vt:lpstr>
      <vt:lpstr>d'2f rnfpg gkfO{g] M  </vt:lpstr>
      <vt:lpstr>sfd st{Jo / clwsf/ M </vt:lpstr>
      <vt:lpstr>6«]8 o'lgog ;+3sf] btf{ M  </vt:lpstr>
      <vt:lpstr>6«]8 o'lgog dxf;+3sf] btf{ M</vt:lpstr>
      <vt:lpstr>k|lti7fg :t/sf] o'lgog dfgLg] M </vt:lpstr>
      <vt:lpstr>lgof]Qmf ;+u7gsf] ;f}bf k/Lifbs]f u7g </vt:lpstr>
      <vt:lpstr>&gt;d law]sodf pBf]u jfl0fHo dxf;+3sf] ;'emfj   </vt:lpstr>
      <vt:lpstr>&gt;d ljw]os dfly &gt;lds ;+u7gx?sf] ;"emfj </vt:lpstr>
      <vt:lpstr>;f+u7lgs :jt+qtf P]g @)^&amp; dfly ;"emfj </vt:lpstr>
      <vt:lpstr>lgisif{ / ;'emfj  </vt:lpstr>
      <vt:lpstr>lgisif{ / ;'emfj  </vt:lpstr>
      <vt:lpstr>wGoafb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g]kfndf dhb'/ ;DalGw sfg"g ;'wf/sf] cfjZostf / /fHo                 clwjQmf M l6sfWjh v8\sf -Pn=Pn=Pd,  cGt/fli{6«o sfg"g_ </dc:title>
  <dc:creator/>
  <cp:lastModifiedBy>Personal</cp:lastModifiedBy>
  <cp:revision>184</cp:revision>
  <dcterms:created xsi:type="dcterms:W3CDTF">2006-08-16T00:00:00Z</dcterms:created>
  <dcterms:modified xsi:type="dcterms:W3CDTF">2012-10-11T05:41:56Z</dcterms:modified>
</cp:coreProperties>
</file>